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4" r:id="rId4"/>
    <p:sldId id="258" r:id="rId5"/>
    <p:sldId id="257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65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9587D-3053-4528-9AEB-1C281AF69EB2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66A8952-3485-4C84-8FBF-0A0AB735A56C}">
      <dgm:prSet phldrT="[Testo]" custT="1"/>
      <dgm:spPr/>
      <dgm:t>
        <a:bodyPr/>
        <a:lstStyle/>
        <a:p>
          <a:r>
            <a:rPr lang="it-IT" sz="2000" b="1" dirty="0" smtClean="0"/>
            <a:t> 1</a:t>
          </a:r>
          <a:endParaRPr lang="it-IT" sz="2000" b="1" dirty="0"/>
        </a:p>
      </dgm:t>
    </dgm:pt>
    <dgm:pt modelId="{947A09DE-2148-4D22-B990-05053B89442A}" type="parTrans" cxnId="{2371F247-9C39-4A45-AF45-6A8F38BAC8D7}">
      <dgm:prSet/>
      <dgm:spPr/>
      <dgm:t>
        <a:bodyPr/>
        <a:lstStyle/>
        <a:p>
          <a:endParaRPr lang="it-IT"/>
        </a:p>
      </dgm:t>
    </dgm:pt>
    <dgm:pt modelId="{6083067B-ADA0-46E0-A79F-D0FA9C7682F4}" type="sibTrans" cxnId="{2371F247-9C39-4A45-AF45-6A8F38BAC8D7}">
      <dgm:prSet/>
      <dgm:spPr/>
      <dgm:t>
        <a:bodyPr/>
        <a:lstStyle/>
        <a:p>
          <a:endParaRPr lang="it-IT"/>
        </a:p>
      </dgm:t>
    </dgm:pt>
    <dgm:pt modelId="{8A90F701-5DDC-449F-82D1-3102B249B1CA}">
      <dgm:prSet phldrT="[Testo]"/>
      <dgm:spPr/>
      <dgm:t>
        <a:bodyPr/>
        <a:lstStyle/>
        <a:p>
          <a:r>
            <a:rPr lang="it-IT" b="1" dirty="0" smtClean="0"/>
            <a:t>INTRODUZIONE E SCOPO DEL DOCUMENTO E-POLICY</a:t>
          </a:r>
          <a:endParaRPr lang="it-IT" b="1" dirty="0"/>
        </a:p>
      </dgm:t>
    </dgm:pt>
    <dgm:pt modelId="{EC2555A0-59A8-4274-BCB0-D850B1E979DC}" type="parTrans" cxnId="{4D32428F-899A-4F44-8242-C909A1646724}">
      <dgm:prSet/>
      <dgm:spPr/>
      <dgm:t>
        <a:bodyPr/>
        <a:lstStyle/>
        <a:p>
          <a:endParaRPr lang="it-IT"/>
        </a:p>
      </dgm:t>
    </dgm:pt>
    <dgm:pt modelId="{904A9D34-154B-408C-9BB8-95E2C0496D38}" type="sibTrans" cxnId="{4D32428F-899A-4F44-8242-C909A1646724}">
      <dgm:prSet/>
      <dgm:spPr/>
      <dgm:t>
        <a:bodyPr/>
        <a:lstStyle/>
        <a:p>
          <a:endParaRPr lang="it-IT"/>
        </a:p>
      </dgm:t>
    </dgm:pt>
    <dgm:pt modelId="{FC22C8D3-DFCA-46A8-88D0-246D1DE97C90}">
      <dgm:prSet phldrT="[Testo]" custT="1"/>
      <dgm:spPr/>
      <dgm:t>
        <a:bodyPr/>
        <a:lstStyle/>
        <a:p>
          <a:r>
            <a:rPr lang="it-IT" sz="2400" b="1" dirty="0" smtClean="0"/>
            <a:t>2</a:t>
          </a:r>
          <a:endParaRPr lang="it-IT" sz="2400" b="1" dirty="0"/>
        </a:p>
      </dgm:t>
    </dgm:pt>
    <dgm:pt modelId="{D480FFCC-9D6B-4AF3-AAA7-2239B77D6AED}" type="parTrans" cxnId="{F5A84031-574B-4AA6-9F1F-7200886672BC}">
      <dgm:prSet/>
      <dgm:spPr/>
      <dgm:t>
        <a:bodyPr/>
        <a:lstStyle/>
        <a:p>
          <a:endParaRPr lang="it-IT"/>
        </a:p>
      </dgm:t>
    </dgm:pt>
    <dgm:pt modelId="{15BD36BA-6B4C-4908-A12E-6A2BCC837448}" type="sibTrans" cxnId="{F5A84031-574B-4AA6-9F1F-7200886672BC}">
      <dgm:prSet/>
      <dgm:spPr/>
      <dgm:t>
        <a:bodyPr/>
        <a:lstStyle/>
        <a:p>
          <a:endParaRPr lang="it-IT"/>
        </a:p>
      </dgm:t>
    </dgm:pt>
    <dgm:pt modelId="{E1FEEB2C-7768-497D-9500-777C12C72284}">
      <dgm:prSet phldrT="[Testo]"/>
      <dgm:spPr/>
      <dgm:t>
        <a:bodyPr/>
        <a:lstStyle/>
        <a:p>
          <a:r>
            <a:rPr lang="it-IT" b="1" dirty="0" smtClean="0"/>
            <a:t>FORMAZIONE E CURRICOLO</a:t>
          </a:r>
          <a:endParaRPr lang="it-IT" b="1" dirty="0"/>
        </a:p>
      </dgm:t>
    </dgm:pt>
    <dgm:pt modelId="{A3FC5701-E8D0-43AD-AF90-584650FFCF1F}" type="parTrans" cxnId="{B4CD5CD5-7C0B-4BD4-AEC2-C433C919E85C}">
      <dgm:prSet/>
      <dgm:spPr/>
      <dgm:t>
        <a:bodyPr/>
        <a:lstStyle/>
        <a:p>
          <a:endParaRPr lang="it-IT"/>
        </a:p>
      </dgm:t>
    </dgm:pt>
    <dgm:pt modelId="{DEF9DFFE-E426-43E5-AE62-CDE9B82FE63C}" type="sibTrans" cxnId="{B4CD5CD5-7C0B-4BD4-AEC2-C433C919E85C}">
      <dgm:prSet/>
      <dgm:spPr/>
      <dgm:t>
        <a:bodyPr/>
        <a:lstStyle/>
        <a:p>
          <a:endParaRPr lang="it-IT"/>
        </a:p>
      </dgm:t>
    </dgm:pt>
    <dgm:pt modelId="{A0E276C4-EC91-4C24-A04D-34FF227C6B17}">
      <dgm:prSet phldrT="[Testo]" custT="1"/>
      <dgm:spPr/>
      <dgm:t>
        <a:bodyPr/>
        <a:lstStyle/>
        <a:p>
          <a:r>
            <a:rPr lang="it-IT" sz="2300" dirty="0" smtClean="0"/>
            <a:t> </a:t>
          </a:r>
          <a:r>
            <a:rPr lang="it-IT" sz="2400" b="1" dirty="0" smtClean="0"/>
            <a:t>3</a:t>
          </a:r>
          <a:endParaRPr lang="it-IT" sz="2400" b="1" dirty="0"/>
        </a:p>
      </dgm:t>
    </dgm:pt>
    <dgm:pt modelId="{8CE95FDC-BFBD-4A72-8404-448904F978B9}" type="parTrans" cxnId="{70C4EE33-8AD0-4249-98F8-DC50C102E623}">
      <dgm:prSet/>
      <dgm:spPr/>
      <dgm:t>
        <a:bodyPr/>
        <a:lstStyle/>
        <a:p>
          <a:endParaRPr lang="it-IT"/>
        </a:p>
      </dgm:t>
    </dgm:pt>
    <dgm:pt modelId="{ACCC3847-E379-4689-88EB-816B0531DF08}" type="sibTrans" cxnId="{70C4EE33-8AD0-4249-98F8-DC50C102E623}">
      <dgm:prSet/>
      <dgm:spPr/>
      <dgm:t>
        <a:bodyPr/>
        <a:lstStyle/>
        <a:p>
          <a:endParaRPr lang="it-IT"/>
        </a:p>
      </dgm:t>
    </dgm:pt>
    <dgm:pt modelId="{FA49754C-F447-4829-AF27-E0C3BA1AF776}">
      <dgm:prSet phldrT="[Testo]"/>
      <dgm:spPr/>
      <dgm:t>
        <a:bodyPr/>
        <a:lstStyle/>
        <a:p>
          <a:r>
            <a:rPr lang="it-IT" b="1" dirty="0" smtClean="0"/>
            <a:t>GESTIONE DELLE INFRASTRUTTURE e STRUMENTAZIONE ICT</a:t>
          </a:r>
          <a:endParaRPr lang="it-IT" b="1" dirty="0"/>
        </a:p>
      </dgm:t>
    </dgm:pt>
    <dgm:pt modelId="{EB741C4F-C0C5-4BD8-A59C-A20D4C384EDC}" type="parTrans" cxnId="{7892948C-5CDF-4972-B32C-814C42A0444A}">
      <dgm:prSet/>
      <dgm:spPr/>
      <dgm:t>
        <a:bodyPr/>
        <a:lstStyle/>
        <a:p>
          <a:endParaRPr lang="it-IT"/>
        </a:p>
      </dgm:t>
    </dgm:pt>
    <dgm:pt modelId="{9688C620-B95E-4FC1-ADD7-20340E0D3BBB}" type="sibTrans" cxnId="{7892948C-5CDF-4972-B32C-814C42A0444A}">
      <dgm:prSet/>
      <dgm:spPr/>
      <dgm:t>
        <a:bodyPr/>
        <a:lstStyle/>
        <a:p>
          <a:endParaRPr lang="it-IT"/>
        </a:p>
      </dgm:t>
    </dgm:pt>
    <dgm:pt modelId="{C34FBD3E-932E-4FE6-8B64-38B31CDA49E8}">
      <dgm:prSet phldrT="[Testo]" custT="1"/>
      <dgm:spPr/>
      <dgm:t>
        <a:bodyPr/>
        <a:lstStyle/>
        <a:p>
          <a:r>
            <a:rPr lang="it-IT" sz="2400" b="1" dirty="0" smtClean="0"/>
            <a:t> 4</a:t>
          </a:r>
          <a:endParaRPr lang="it-IT" sz="2400" b="1" dirty="0"/>
        </a:p>
      </dgm:t>
    </dgm:pt>
    <dgm:pt modelId="{15657E9A-2FF8-4824-A5B6-EE0600546021}" type="parTrans" cxnId="{0A883ECE-F096-4943-A9F8-81B5F944E26F}">
      <dgm:prSet/>
      <dgm:spPr/>
      <dgm:t>
        <a:bodyPr/>
        <a:lstStyle/>
        <a:p>
          <a:endParaRPr lang="it-IT"/>
        </a:p>
      </dgm:t>
    </dgm:pt>
    <dgm:pt modelId="{57E0CE7C-9639-4842-A102-D7F2DC060DDF}" type="sibTrans" cxnId="{0A883ECE-F096-4943-A9F8-81B5F944E26F}">
      <dgm:prSet/>
      <dgm:spPr/>
      <dgm:t>
        <a:bodyPr/>
        <a:lstStyle/>
        <a:p>
          <a:endParaRPr lang="it-IT"/>
        </a:p>
      </dgm:t>
    </dgm:pt>
    <dgm:pt modelId="{85503378-4809-4359-A05F-583C24DF4A9C}">
      <dgm:prSet phldrT="[Testo]" custT="1"/>
      <dgm:spPr/>
      <dgm:t>
        <a:bodyPr/>
        <a:lstStyle/>
        <a:p>
          <a:r>
            <a:rPr lang="it-IT" sz="2400" b="1" dirty="0" smtClean="0"/>
            <a:t> 5</a:t>
          </a:r>
          <a:endParaRPr lang="it-IT" sz="2400" b="1" dirty="0"/>
        </a:p>
      </dgm:t>
    </dgm:pt>
    <dgm:pt modelId="{97567429-FA23-47B4-8662-850D30298D50}" type="parTrans" cxnId="{63599014-D46E-4C07-95AC-BC10A8037F65}">
      <dgm:prSet/>
      <dgm:spPr/>
      <dgm:t>
        <a:bodyPr/>
        <a:lstStyle/>
        <a:p>
          <a:endParaRPr lang="it-IT"/>
        </a:p>
      </dgm:t>
    </dgm:pt>
    <dgm:pt modelId="{C9138712-70D4-4DAB-ABD5-2863FAE4B31C}" type="sibTrans" cxnId="{63599014-D46E-4C07-95AC-BC10A8037F65}">
      <dgm:prSet/>
      <dgm:spPr/>
      <dgm:t>
        <a:bodyPr/>
        <a:lstStyle/>
        <a:p>
          <a:endParaRPr lang="it-IT"/>
        </a:p>
      </dgm:t>
    </dgm:pt>
    <dgm:pt modelId="{BF13B954-4F67-4328-8020-47BF9318AD8B}">
      <dgm:prSet/>
      <dgm:spPr/>
      <dgm:t>
        <a:bodyPr/>
        <a:lstStyle/>
        <a:p>
          <a:endParaRPr lang="it-IT"/>
        </a:p>
      </dgm:t>
    </dgm:pt>
    <dgm:pt modelId="{D3FBE8AE-7DA1-4726-BCCB-959C2352CCC2}" type="parTrans" cxnId="{F93AEFF3-180A-4774-9B9F-475505A40F74}">
      <dgm:prSet/>
      <dgm:spPr/>
      <dgm:t>
        <a:bodyPr/>
        <a:lstStyle/>
        <a:p>
          <a:endParaRPr lang="it-IT"/>
        </a:p>
      </dgm:t>
    </dgm:pt>
    <dgm:pt modelId="{CAE91A24-C958-42C3-89DC-59265328AD7D}" type="sibTrans" cxnId="{F93AEFF3-180A-4774-9B9F-475505A40F74}">
      <dgm:prSet/>
      <dgm:spPr/>
      <dgm:t>
        <a:bodyPr/>
        <a:lstStyle/>
        <a:p>
          <a:endParaRPr lang="it-IT"/>
        </a:p>
      </dgm:t>
    </dgm:pt>
    <dgm:pt modelId="{3166678C-860F-427B-BC2F-0344EC4D5282}">
      <dgm:prSet/>
      <dgm:spPr/>
      <dgm:t>
        <a:bodyPr/>
        <a:lstStyle/>
        <a:p>
          <a:endParaRPr lang="it-IT"/>
        </a:p>
      </dgm:t>
    </dgm:pt>
    <dgm:pt modelId="{B1283A63-5B7F-43BF-AB3E-EE39A66CC0D0}" type="parTrans" cxnId="{0A9CF06E-786F-4600-A69C-6EC0CF9F67F5}">
      <dgm:prSet/>
      <dgm:spPr/>
      <dgm:t>
        <a:bodyPr/>
        <a:lstStyle/>
        <a:p>
          <a:endParaRPr lang="it-IT"/>
        </a:p>
      </dgm:t>
    </dgm:pt>
    <dgm:pt modelId="{4256E43F-C763-4E53-A145-FADCEC3DACDF}" type="sibTrans" cxnId="{0A9CF06E-786F-4600-A69C-6EC0CF9F67F5}">
      <dgm:prSet/>
      <dgm:spPr/>
      <dgm:t>
        <a:bodyPr/>
        <a:lstStyle/>
        <a:p>
          <a:endParaRPr lang="it-IT"/>
        </a:p>
      </dgm:t>
    </dgm:pt>
    <dgm:pt modelId="{73399479-5E04-4BDC-BA84-27F074DE3E72}" type="pres">
      <dgm:prSet presAssocID="{B7E9587D-3053-4528-9AEB-1C281AF69E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82C60A9-3677-4E92-90EF-8AE35F9AAA78}" type="pres">
      <dgm:prSet presAssocID="{A66A8952-3485-4C84-8FBF-0A0AB735A56C}" presName="composite" presStyleCnt="0"/>
      <dgm:spPr/>
    </dgm:pt>
    <dgm:pt modelId="{90A63D6F-5CE0-4179-95D9-6619DA63B11D}" type="pres">
      <dgm:prSet presAssocID="{A66A8952-3485-4C84-8FBF-0A0AB735A56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793875-A75B-4B36-9CD6-DD3A9F02C9A8}" type="pres">
      <dgm:prSet presAssocID="{A66A8952-3485-4C84-8FBF-0A0AB735A56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07EF37-AD5F-4AAE-8821-49CA1CCB17B8}" type="pres">
      <dgm:prSet presAssocID="{6083067B-ADA0-46E0-A79F-D0FA9C7682F4}" presName="sp" presStyleCnt="0"/>
      <dgm:spPr/>
    </dgm:pt>
    <dgm:pt modelId="{F1270A78-8BF8-42C2-9411-234EE3A8047C}" type="pres">
      <dgm:prSet presAssocID="{FC22C8D3-DFCA-46A8-88D0-246D1DE97C90}" presName="composite" presStyleCnt="0"/>
      <dgm:spPr/>
    </dgm:pt>
    <dgm:pt modelId="{D7343839-4D67-421A-8769-8DE3E8DA3F74}" type="pres">
      <dgm:prSet presAssocID="{FC22C8D3-DFCA-46A8-88D0-246D1DE97C9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7EE3BA-7AF9-44C7-BC9D-1EFE676A299F}" type="pres">
      <dgm:prSet presAssocID="{FC22C8D3-DFCA-46A8-88D0-246D1DE97C9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8B2E2F-429B-4FD6-B7BE-9E6A6DB4C3ED}" type="pres">
      <dgm:prSet presAssocID="{15BD36BA-6B4C-4908-A12E-6A2BCC837448}" presName="sp" presStyleCnt="0"/>
      <dgm:spPr/>
    </dgm:pt>
    <dgm:pt modelId="{641C7515-21F7-43F2-B44F-E12505A9B73C}" type="pres">
      <dgm:prSet presAssocID="{A0E276C4-EC91-4C24-A04D-34FF227C6B17}" presName="composite" presStyleCnt="0"/>
      <dgm:spPr/>
    </dgm:pt>
    <dgm:pt modelId="{861CB41A-C793-4A0C-9588-75E37B75D7C0}" type="pres">
      <dgm:prSet presAssocID="{A0E276C4-EC91-4C24-A04D-34FF227C6B1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9974B0-8742-49B2-A880-7C031D4C6148}" type="pres">
      <dgm:prSet presAssocID="{A0E276C4-EC91-4C24-A04D-34FF227C6B17}" presName="descendantText" presStyleLbl="alignAcc1" presStyleIdx="2" presStyleCnt="5" custLinFactNeighborX="0" custLinFactNeighborY="77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90999B-7CAC-420A-B774-715A99D9DCE1}" type="pres">
      <dgm:prSet presAssocID="{ACCC3847-E379-4689-88EB-816B0531DF08}" presName="sp" presStyleCnt="0"/>
      <dgm:spPr/>
    </dgm:pt>
    <dgm:pt modelId="{42DB7460-276E-491A-B094-7DD8D264FDE6}" type="pres">
      <dgm:prSet presAssocID="{C34FBD3E-932E-4FE6-8B64-38B31CDA49E8}" presName="composite" presStyleCnt="0"/>
      <dgm:spPr/>
    </dgm:pt>
    <dgm:pt modelId="{C646EE00-F78D-4D43-8DB6-D6E5063F4591}" type="pres">
      <dgm:prSet presAssocID="{C34FBD3E-932E-4FE6-8B64-38B31CDA49E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6FDB29-C347-4685-B468-B0A590973B99}" type="pres">
      <dgm:prSet presAssocID="{C34FBD3E-932E-4FE6-8B64-38B31CDA49E8}" presName="descendantText" presStyleLbl="alignAcc1" presStyleIdx="3" presStyleCnt="5" custLinFactNeighborX="0" custLinFactNeighborY="163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F6125A-79C6-4365-856C-9EFB0A4B0DD2}" type="pres">
      <dgm:prSet presAssocID="{57E0CE7C-9639-4842-A102-D7F2DC060DDF}" presName="sp" presStyleCnt="0"/>
      <dgm:spPr/>
    </dgm:pt>
    <dgm:pt modelId="{B9A8E066-0D3E-4B3A-8010-FE019DA2D48B}" type="pres">
      <dgm:prSet presAssocID="{85503378-4809-4359-A05F-583C24DF4A9C}" presName="composite" presStyleCnt="0"/>
      <dgm:spPr/>
    </dgm:pt>
    <dgm:pt modelId="{F3AC95C8-0FC8-40B8-AAF6-B7EDA31CAEED}" type="pres">
      <dgm:prSet presAssocID="{85503378-4809-4359-A05F-583C24DF4A9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427071-4450-4DA3-B061-DD68F7C22F71}" type="pres">
      <dgm:prSet presAssocID="{85503378-4809-4359-A05F-583C24DF4A9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89AC8C4-A0CB-4C62-AF76-DC8EDA2B2532}" type="presOf" srcId="{A66A8952-3485-4C84-8FBF-0A0AB735A56C}" destId="{90A63D6F-5CE0-4179-95D9-6619DA63B11D}" srcOrd="0" destOrd="0" presId="urn:microsoft.com/office/officeart/2005/8/layout/chevron2"/>
    <dgm:cxn modelId="{2371F247-9C39-4A45-AF45-6A8F38BAC8D7}" srcId="{B7E9587D-3053-4528-9AEB-1C281AF69EB2}" destId="{A66A8952-3485-4C84-8FBF-0A0AB735A56C}" srcOrd="0" destOrd="0" parTransId="{947A09DE-2148-4D22-B990-05053B89442A}" sibTransId="{6083067B-ADA0-46E0-A79F-D0FA9C7682F4}"/>
    <dgm:cxn modelId="{70C4EE33-8AD0-4249-98F8-DC50C102E623}" srcId="{B7E9587D-3053-4528-9AEB-1C281AF69EB2}" destId="{A0E276C4-EC91-4C24-A04D-34FF227C6B17}" srcOrd="2" destOrd="0" parTransId="{8CE95FDC-BFBD-4A72-8404-448904F978B9}" sibTransId="{ACCC3847-E379-4689-88EB-816B0531DF08}"/>
    <dgm:cxn modelId="{4A96FBFF-7650-4186-9AC5-1819FB24F1B8}" type="presOf" srcId="{A0E276C4-EC91-4C24-A04D-34FF227C6B17}" destId="{861CB41A-C793-4A0C-9588-75E37B75D7C0}" srcOrd="0" destOrd="0" presId="urn:microsoft.com/office/officeart/2005/8/layout/chevron2"/>
    <dgm:cxn modelId="{F5A84031-574B-4AA6-9F1F-7200886672BC}" srcId="{B7E9587D-3053-4528-9AEB-1C281AF69EB2}" destId="{FC22C8D3-DFCA-46A8-88D0-246D1DE97C90}" srcOrd="1" destOrd="0" parTransId="{D480FFCC-9D6B-4AF3-AAA7-2239B77D6AED}" sibTransId="{15BD36BA-6B4C-4908-A12E-6A2BCC837448}"/>
    <dgm:cxn modelId="{0F9D7D4E-7889-4E39-885F-4C72A265C7D6}" type="presOf" srcId="{B7E9587D-3053-4528-9AEB-1C281AF69EB2}" destId="{73399479-5E04-4BDC-BA84-27F074DE3E72}" srcOrd="0" destOrd="0" presId="urn:microsoft.com/office/officeart/2005/8/layout/chevron2"/>
    <dgm:cxn modelId="{1500F9DA-92CC-4ABE-ABB5-D34F120C874C}" type="presOf" srcId="{FC22C8D3-DFCA-46A8-88D0-246D1DE97C90}" destId="{D7343839-4D67-421A-8769-8DE3E8DA3F74}" srcOrd="0" destOrd="0" presId="urn:microsoft.com/office/officeart/2005/8/layout/chevron2"/>
    <dgm:cxn modelId="{63599014-D46E-4C07-95AC-BC10A8037F65}" srcId="{B7E9587D-3053-4528-9AEB-1C281AF69EB2}" destId="{85503378-4809-4359-A05F-583C24DF4A9C}" srcOrd="4" destOrd="0" parTransId="{97567429-FA23-47B4-8662-850D30298D50}" sibTransId="{C9138712-70D4-4DAB-ABD5-2863FAE4B31C}"/>
    <dgm:cxn modelId="{D1C4A1B8-7246-4B15-82E5-DA1201B51DF6}" type="presOf" srcId="{3166678C-860F-427B-BC2F-0344EC4D5282}" destId="{A86FDB29-C347-4685-B468-B0A590973B99}" srcOrd="0" destOrd="1" presId="urn:microsoft.com/office/officeart/2005/8/layout/chevron2"/>
    <dgm:cxn modelId="{7892948C-5CDF-4972-B32C-814C42A0444A}" srcId="{A0E276C4-EC91-4C24-A04D-34FF227C6B17}" destId="{FA49754C-F447-4829-AF27-E0C3BA1AF776}" srcOrd="0" destOrd="0" parTransId="{EB741C4F-C0C5-4BD8-A59C-A20D4C384EDC}" sibTransId="{9688C620-B95E-4FC1-ADD7-20340E0D3BBB}"/>
    <dgm:cxn modelId="{B99DCD39-E03D-487B-8074-49BAC2BF3146}" type="presOf" srcId="{8A90F701-5DDC-449F-82D1-3102B249B1CA}" destId="{6E793875-A75B-4B36-9CD6-DD3A9F02C9A8}" srcOrd="0" destOrd="0" presId="urn:microsoft.com/office/officeart/2005/8/layout/chevron2"/>
    <dgm:cxn modelId="{06935F68-1F8A-49FA-8A7A-BEAAD5017A42}" type="presOf" srcId="{BF13B954-4F67-4328-8020-47BF9318AD8B}" destId="{A86FDB29-C347-4685-B468-B0A590973B99}" srcOrd="0" destOrd="0" presId="urn:microsoft.com/office/officeart/2005/8/layout/chevron2"/>
    <dgm:cxn modelId="{4D32428F-899A-4F44-8242-C909A1646724}" srcId="{A66A8952-3485-4C84-8FBF-0A0AB735A56C}" destId="{8A90F701-5DDC-449F-82D1-3102B249B1CA}" srcOrd="0" destOrd="0" parTransId="{EC2555A0-59A8-4274-BCB0-D850B1E979DC}" sibTransId="{904A9D34-154B-408C-9BB8-95E2C0496D38}"/>
    <dgm:cxn modelId="{0A9CF06E-786F-4600-A69C-6EC0CF9F67F5}" srcId="{C34FBD3E-932E-4FE6-8B64-38B31CDA49E8}" destId="{3166678C-860F-427B-BC2F-0344EC4D5282}" srcOrd="1" destOrd="0" parTransId="{B1283A63-5B7F-43BF-AB3E-EE39A66CC0D0}" sibTransId="{4256E43F-C763-4E53-A145-FADCEC3DACDF}"/>
    <dgm:cxn modelId="{61B64D80-EA96-4FFF-8A9B-ED312DAACE24}" type="presOf" srcId="{85503378-4809-4359-A05F-583C24DF4A9C}" destId="{F3AC95C8-0FC8-40B8-AAF6-B7EDA31CAEED}" srcOrd="0" destOrd="0" presId="urn:microsoft.com/office/officeart/2005/8/layout/chevron2"/>
    <dgm:cxn modelId="{AF599C0B-3164-4862-91F0-17E408815586}" type="presOf" srcId="{E1FEEB2C-7768-497D-9500-777C12C72284}" destId="{517EE3BA-7AF9-44C7-BC9D-1EFE676A299F}" srcOrd="0" destOrd="0" presId="urn:microsoft.com/office/officeart/2005/8/layout/chevron2"/>
    <dgm:cxn modelId="{8963A41F-8B53-429C-AD54-CCEC3E3E752D}" type="presOf" srcId="{C34FBD3E-932E-4FE6-8B64-38B31CDA49E8}" destId="{C646EE00-F78D-4D43-8DB6-D6E5063F4591}" srcOrd="0" destOrd="0" presId="urn:microsoft.com/office/officeart/2005/8/layout/chevron2"/>
    <dgm:cxn modelId="{0A883ECE-F096-4943-A9F8-81B5F944E26F}" srcId="{B7E9587D-3053-4528-9AEB-1C281AF69EB2}" destId="{C34FBD3E-932E-4FE6-8B64-38B31CDA49E8}" srcOrd="3" destOrd="0" parTransId="{15657E9A-2FF8-4824-A5B6-EE0600546021}" sibTransId="{57E0CE7C-9639-4842-A102-D7F2DC060DDF}"/>
    <dgm:cxn modelId="{F93AEFF3-180A-4774-9B9F-475505A40F74}" srcId="{C34FBD3E-932E-4FE6-8B64-38B31CDA49E8}" destId="{BF13B954-4F67-4328-8020-47BF9318AD8B}" srcOrd="0" destOrd="0" parTransId="{D3FBE8AE-7DA1-4726-BCCB-959C2352CCC2}" sibTransId="{CAE91A24-C958-42C3-89DC-59265328AD7D}"/>
    <dgm:cxn modelId="{B4CD5CD5-7C0B-4BD4-AEC2-C433C919E85C}" srcId="{FC22C8D3-DFCA-46A8-88D0-246D1DE97C90}" destId="{E1FEEB2C-7768-497D-9500-777C12C72284}" srcOrd="0" destOrd="0" parTransId="{A3FC5701-E8D0-43AD-AF90-584650FFCF1F}" sibTransId="{DEF9DFFE-E426-43E5-AE62-CDE9B82FE63C}"/>
    <dgm:cxn modelId="{55EA21CB-8DCA-4CE2-8D13-46597C71F79A}" type="presOf" srcId="{FA49754C-F447-4829-AF27-E0C3BA1AF776}" destId="{E69974B0-8742-49B2-A880-7C031D4C6148}" srcOrd="0" destOrd="0" presId="urn:microsoft.com/office/officeart/2005/8/layout/chevron2"/>
    <dgm:cxn modelId="{906501D5-C048-4EEC-9DCB-DA49048064F3}" type="presParOf" srcId="{73399479-5E04-4BDC-BA84-27F074DE3E72}" destId="{D82C60A9-3677-4E92-90EF-8AE35F9AAA78}" srcOrd="0" destOrd="0" presId="urn:microsoft.com/office/officeart/2005/8/layout/chevron2"/>
    <dgm:cxn modelId="{617CA025-070F-45FC-B8E5-B5623AFAED12}" type="presParOf" srcId="{D82C60A9-3677-4E92-90EF-8AE35F9AAA78}" destId="{90A63D6F-5CE0-4179-95D9-6619DA63B11D}" srcOrd="0" destOrd="0" presId="urn:microsoft.com/office/officeart/2005/8/layout/chevron2"/>
    <dgm:cxn modelId="{AE9150F1-BD05-4797-89F4-78F11C3DD311}" type="presParOf" srcId="{D82C60A9-3677-4E92-90EF-8AE35F9AAA78}" destId="{6E793875-A75B-4B36-9CD6-DD3A9F02C9A8}" srcOrd="1" destOrd="0" presId="urn:microsoft.com/office/officeart/2005/8/layout/chevron2"/>
    <dgm:cxn modelId="{8A5B6F5D-D9F5-42DE-AD08-0E79C564BB2F}" type="presParOf" srcId="{73399479-5E04-4BDC-BA84-27F074DE3E72}" destId="{CA07EF37-AD5F-4AAE-8821-49CA1CCB17B8}" srcOrd="1" destOrd="0" presId="urn:microsoft.com/office/officeart/2005/8/layout/chevron2"/>
    <dgm:cxn modelId="{5A97A32E-0329-467D-8C3B-69E9E65FCD7B}" type="presParOf" srcId="{73399479-5E04-4BDC-BA84-27F074DE3E72}" destId="{F1270A78-8BF8-42C2-9411-234EE3A8047C}" srcOrd="2" destOrd="0" presId="urn:microsoft.com/office/officeart/2005/8/layout/chevron2"/>
    <dgm:cxn modelId="{1A12185D-C012-4BFC-A6D7-2099BCB32363}" type="presParOf" srcId="{F1270A78-8BF8-42C2-9411-234EE3A8047C}" destId="{D7343839-4D67-421A-8769-8DE3E8DA3F74}" srcOrd="0" destOrd="0" presId="urn:microsoft.com/office/officeart/2005/8/layout/chevron2"/>
    <dgm:cxn modelId="{4B106ADA-B5FC-415F-B666-4DE74D480AB9}" type="presParOf" srcId="{F1270A78-8BF8-42C2-9411-234EE3A8047C}" destId="{517EE3BA-7AF9-44C7-BC9D-1EFE676A299F}" srcOrd="1" destOrd="0" presId="urn:microsoft.com/office/officeart/2005/8/layout/chevron2"/>
    <dgm:cxn modelId="{7EB5E46A-8A65-42C3-B3C8-46B1FC82E496}" type="presParOf" srcId="{73399479-5E04-4BDC-BA84-27F074DE3E72}" destId="{178B2E2F-429B-4FD6-B7BE-9E6A6DB4C3ED}" srcOrd="3" destOrd="0" presId="urn:microsoft.com/office/officeart/2005/8/layout/chevron2"/>
    <dgm:cxn modelId="{5C948F7E-1177-4664-B038-489D36C207CE}" type="presParOf" srcId="{73399479-5E04-4BDC-BA84-27F074DE3E72}" destId="{641C7515-21F7-43F2-B44F-E12505A9B73C}" srcOrd="4" destOrd="0" presId="urn:microsoft.com/office/officeart/2005/8/layout/chevron2"/>
    <dgm:cxn modelId="{D81990F1-C8F2-4E97-9C4F-4748F670FCC2}" type="presParOf" srcId="{641C7515-21F7-43F2-B44F-E12505A9B73C}" destId="{861CB41A-C793-4A0C-9588-75E37B75D7C0}" srcOrd="0" destOrd="0" presId="urn:microsoft.com/office/officeart/2005/8/layout/chevron2"/>
    <dgm:cxn modelId="{43BF852E-F290-4F0E-AF43-8AE3414D26FE}" type="presParOf" srcId="{641C7515-21F7-43F2-B44F-E12505A9B73C}" destId="{E69974B0-8742-49B2-A880-7C031D4C6148}" srcOrd="1" destOrd="0" presId="urn:microsoft.com/office/officeart/2005/8/layout/chevron2"/>
    <dgm:cxn modelId="{0F73ADF1-F19C-40D7-BD83-A2D7E1D9E87F}" type="presParOf" srcId="{73399479-5E04-4BDC-BA84-27F074DE3E72}" destId="{C790999B-7CAC-420A-B774-715A99D9DCE1}" srcOrd="5" destOrd="0" presId="urn:microsoft.com/office/officeart/2005/8/layout/chevron2"/>
    <dgm:cxn modelId="{0E410D25-6AAB-4EBE-9D34-C18133EFF9C6}" type="presParOf" srcId="{73399479-5E04-4BDC-BA84-27F074DE3E72}" destId="{42DB7460-276E-491A-B094-7DD8D264FDE6}" srcOrd="6" destOrd="0" presId="urn:microsoft.com/office/officeart/2005/8/layout/chevron2"/>
    <dgm:cxn modelId="{B3FAF10B-96A8-4360-A76C-44F1CA38CFD4}" type="presParOf" srcId="{42DB7460-276E-491A-B094-7DD8D264FDE6}" destId="{C646EE00-F78D-4D43-8DB6-D6E5063F4591}" srcOrd="0" destOrd="0" presId="urn:microsoft.com/office/officeart/2005/8/layout/chevron2"/>
    <dgm:cxn modelId="{DDB3925F-0790-413E-852A-D60E2F1969C7}" type="presParOf" srcId="{42DB7460-276E-491A-B094-7DD8D264FDE6}" destId="{A86FDB29-C347-4685-B468-B0A590973B99}" srcOrd="1" destOrd="0" presId="urn:microsoft.com/office/officeart/2005/8/layout/chevron2"/>
    <dgm:cxn modelId="{5C02D63F-96C2-417A-BBE4-BDB77D70C59E}" type="presParOf" srcId="{73399479-5E04-4BDC-BA84-27F074DE3E72}" destId="{3EF6125A-79C6-4365-856C-9EFB0A4B0DD2}" srcOrd="7" destOrd="0" presId="urn:microsoft.com/office/officeart/2005/8/layout/chevron2"/>
    <dgm:cxn modelId="{F7846B0C-A0C6-4CC4-B7AA-A26021EAB020}" type="presParOf" srcId="{73399479-5E04-4BDC-BA84-27F074DE3E72}" destId="{B9A8E066-0D3E-4B3A-8010-FE019DA2D48B}" srcOrd="8" destOrd="0" presId="urn:microsoft.com/office/officeart/2005/8/layout/chevron2"/>
    <dgm:cxn modelId="{CA9E7D9A-73E9-4788-8EE3-58B946BDA983}" type="presParOf" srcId="{B9A8E066-0D3E-4B3A-8010-FE019DA2D48B}" destId="{F3AC95C8-0FC8-40B8-AAF6-B7EDA31CAEED}" srcOrd="0" destOrd="0" presId="urn:microsoft.com/office/officeart/2005/8/layout/chevron2"/>
    <dgm:cxn modelId="{7E8C99D4-C117-4F6A-B574-F712DF606F14}" type="presParOf" srcId="{B9A8E066-0D3E-4B3A-8010-FE019DA2D48B}" destId="{0A427071-4450-4DA3-B061-DD68F7C22F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3DD79C-201D-49DC-82E7-EF92E545ADAE}" type="doc">
      <dgm:prSet loTypeId="urn:microsoft.com/office/officeart/2005/8/layout/vList5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284012D6-9858-430A-BEBF-8B5B0CE66C2A}">
      <dgm:prSet phldrT="[Testo]"/>
      <dgm:spPr/>
      <dgm:t>
        <a:bodyPr/>
        <a:lstStyle/>
        <a:p>
          <a:r>
            <a:rPr lang="it-IT" b="1" dirty="0" smtClean="0"/>
            <a:t>SCOPO E-POLICY</a:t>
          </a:r>
          <a:endParaRPr lang="it-IT" b="1" dirty="0"/>
        </a:p>
      </dgm:t>
    </dgm:pt>
    <dgm:pt modelId="{A44C153C-88D3-4E35-A3CE-5A4E6858959E}" type="parTrans" cxnId="{E4059090-F55F-47A5-853E-F737A32D3E8A}">
      <dgm:prSet/>
      <dgm:spPr/>
      <dgm:t>
        <a:bodyPr/>
        <a:lstStyle/>
        <a:p>
          <a:endParaRPr lang="it-IT"/>
        </a:p>
      </dgm:t>
    </dgm:pt>
    <dgm:pt modelId="{C0888709-4DAB-4455-9009-964FE32624E3}" type="sibTrans" cxnId="{E4059090-F55F-47A5-853E-F737A32D3E8A}">
      <dgm:prSet/>
      <dgm:spPr/>
      <dgm:t>
        <a:bodyPr/>
        <a:lstStyle/>
        <a:p>
          <a:endParaRPr lang="it-IT"/>
        </a:p>
      </dgm:t>
    </dgm:pt>
    <dgm:pt modelId="{BE9F2B23-3A71-4C2F-B7C8-05425F8CBEBC}">
      <dgm:prSet phldrT="[Testo]" custT="1"/>
      <dgm:spPr/>
      <dgm:t>
        <a:bodyPr/>
        <a:lstStyle/>
        <a:p>
          <a:r>
            <a:rPr lang="it-IT" sz="2000" dirty="0" smtClean="0"/>
            <a:t>Importanza </a:t>
          </a:r>
          <a:r>
            <a:rPr lang="it-IT" sz="2000" b="1" dirty="0" smtClean="0"/>
            <a:t>Competenze digitali</a:t>
          </a:r>
          <a:endParaRPr lang="it-IT" sz="2000" b="1" dirty="0"/>
        </a:p>
      </dgm:t>
    </dgm:pt>
    <dgm:pt modelId="{3AD52E48-58B8-4B76-82EB-BFB77A0887FA}" type="parTrans" cxnId="{D131A827-9B67-427F-9ED2-D8609DA840C5}">
      <dgm:prSet/>
      <dgm:spPr/>
      <dgm:t>
        <a:bodyPr/>
        <a:lstStyle/>
        <a:p>
          <a:endParaRPr lang="it-IT"/>
        </a:p>
      </dgm:t>
    </dgm:pt>
    <dgm:pt modelId="{668DA7F2-8A07-4B96-88F0-1FC10072B600}" type="sibTrans" cxnId="{D131A827-9B67-427F-9ED2-D8609DA840C5}">
      <dgm:prSet/>
      <dgm:spPr/>
      <dgm:t>
        <a:bodyPr/>
        <a:lstStyle/>
        <a:p>
          <a:endParaRPr lang="it-IT"/>
        </a:p>
      </dgm:t>
    </dgm:pt>
    <dgm:pt modelId="{DFDB94CB-3633-47F4-91CE-5611FB29A3DD}">
      <dgm:prSet phldrT="[Testo]" custT="1"/>
      <dgm:spPr/>
      <dgm:t>
        <a:bodyPr/>
        <a:lstStyle/>
        <a:p>
          <a:r>
            <a:rPr lang="it-IT" sz="2000" dirty="0" smtClean="0"/>
            <a:t>Visione educativa e proposta formativa della scuola per </a:t>
          </a:r>
          <a:r>
            <a:rPr lang="it-IT" sz="2000" b="1" dirty="0" smtClean="0"/>
            <a:t>uso critico e consapevole della rete</a:t>
          </a:r>
          <a:endParaRPr lang="it-IT" sz="2000" b="1" dirty="0"/>
        </a:p>
      </dgm:t>
    </dgm:pt>
    <dgm:pt modelId="{63282CE6-381A-4E33-8DC1-E4DADA99F421}" type="parTrans" cxnId="{A9D0CC8F-367D-48E7-B316-EE53880870B5}">
      <dgm:prSet/>
      <dgm:spPr/>
      <dgm:t>
        <a:bodyPr/>
        <a:lstStyle/>
        <a:p>
          <a:endParaRPr lang="it-IT"/>
        </a:p>
      </dgm:t>
    </dgm:pt>
    <dgm:pt modelId="{7BB2968B-4FEE-42B8-BDF5-E833B69AF402}" type="sibTrans" cxnId="{A9D0CC8F-367D-48E7-B316-EE53880870B5}">
      <dgm:prSet/>
      <dgm:spPr/>
      <dgm:t>
        <a:bodyPr/>
        <a:lstStyle/>
        <a:p>
          <a:endParaRPr lang="it-IT"/>
        </a:p>
      </dgm:t>
    </dgm:pt>
    <dgm:pt modelId="{36E2F61C-9572-4A4E-81A8-FB6E2FFDC1D9}">
      <dgm:prSet phldrT="[Testo]"/>
      <dgm:spPr/>
      <dgm:t>
        <a:bodyPr/>
        <a:lstStyle/>
        <a:p>
          <a:r>
            <a:rPr lang="it-IT" b="1" dirty="0" smtClean="0"/>
            <a:t>RUOLI E RESPONSABILITA’</a:t>
          </a:r>
          <a:endParaRPr lang="it-IT" b="1" dirty="0"/>
        </a:p>
      </dgm:t>
    </dgm:pt>
    <dgm:pt modelId="{B5B2D09E-9BE8-4D81-8138-230F79A47D2A}" type="parTrans" cxnId="{EDC2BD61-78F8-4762-92F1-CC4902B82811}">
      <dgm:prSet/>
      <dgm:spPr/>
      <dgm:t>
        <a:bodyPr/>
        <a:lstStyle/>
        <a:p>
          <a:endParaRPr lang="it-IT"/>
        </a:p>
      </dgm:t>
    </dgm:pt>
    <dgm:pt modelId="{D090C378-535E-42C5-8747-720045153455}" type="sibTrans" cxnId="{EDC2BD61-78F8-4762-92F1-CC4902B82811}">
      <dgm:prSet/>
      <dgm:spPr/>
      <dgm:t>
        <a:bodyPr/>
        <a:lstStyle/>
        <a:p>
          <a:endParaRPr lang="it-IT"/>
        </a:p>
      </dgm:t>
    </dgm:pt>
    <dgm:pt modelId="{ECFE5507-3547-4479-B8D2-0F41BDE6B8A2}">
      <dgm:prSet phldrT="[Testo]" custT="1"/>
      <dgm:spPr/>
      <dgm:t>
        <a:bodyPr/>
        <a:lstStyle/>
        <a:p>
          <a:r>
            <a:rPr lang="it-IT" sz="2000" b="1" dirty="0" smtClean="0"/>
            <a:t>Soggetti coinvolti</a:t>
          </a:r>
          <a:r>
            <a:rPr lang="it-IT" sz="2000" dirty="0" smtClean="0"/>
            <a:t>: DS, Animatore digitale, Referenti bullismo e </a:t>
          </a:r>
          <a:r>
            <a:rPr lang="it-IT" sz="2000" dirty="0" err="1" smtClean="0"/>
            <a:t>cyberbullismo</a:t>
          </a:r>
          <a:r>
            <a:rPr lang="it-IT" sz="2000" dirty="0" smtClean="0"/>
            <a:t>, Docenti, Studenti, Famiglie, Personale </a:t>
          </a:r>
          <a:r>
            <a:rPr lang="it-IT" sz="2000" dirty="0" err="1" smtClean="0"/>
            <a:t>Ata</a:t>
          </a:r>
          <a:r>
            <a:rPr lang="it-IT" sz="2000" dirty="0" smtClean="0"/>
            <a:t>, Enti esterni e associazioni.</a:t>
          </a:r>
          <a:endParaRPr lang="it-IT" sz="2000" dirty="0"/>
        </a:p>
      </dgm:t>
    </dgm:pt>
    <dgm:pt modelId="{A675E646-B13C-4595-BD97-4FE6C53668A6}" type="parTrans" cxnId="{DED7A00E-79A2-4EEA-B753-E5A1FB9F9965}">
      <dgm:prSet/>
      <dgm:spPr/>
      <dgm:t>
        <a:bodyPr/>
        <a:lstStyle/>
        <a:p>
          <a:endParaRPr lang="it-IT"/>
        </a:p>
      </dgm:t>
    </dgm:pt>
    <dgm:pt modelId="{A80C7C76-7A92-4C6D-A449-1C65060D1C9F}" type="sibTrans" cxnId="{DED7A00E-79A2-4EEA-B753-E5A1FB9F9965}">
      <dgm:prSet/>
      <dgm:spPr/>
      <dgm:t>
        <a:bodyPr/>
        <a:lstStyle/>
        <a:p>
          <a:endParaRPr lang="it-IT"/>
        </a:p>
      </dgm:t>
    </dgm:pt>
    <dgm:pt modelId="{1C31F348-A107-4BDC-8C76-3BA53A211DA7}">
      <dgm:prSet phldrT="[Testo]" custT="1"/>
      <dgm:spPr/>
      <dgm:t>
        <a:bodyPr/>
        <a:lstStyle/>
        <a:p>
          <a:r>
            <a:rPr lang="it-IT" sz="2000" dirty="0" smtClean="0"/>
            <a:t>Forme di </a:t>
          </a:r>
          <a:r>
            <a:rPr lang="it-IT" sz="2000" b="1" dirty="0" smtClean="0"/>
            <a:t>responsabilità</a:t>
          </a:r>
          <a:r>
            <a:rPr lang="it-IT" sz="2000" dirty="0" smtClean="0"/>
            <a:t>: </a:t>
          </a:r>
          <a:r>
            <a:rPr lang="it-IT" sz="2000" i="1" dirty="0" smtClean="0"/>
            <a:t>culpa in vigilando, culpa in organizzando, culpa in educando.</a:t>
          </a:r>
          <a:endParaRPr lang="it-IT" sz="2000" i="1" dirty="0"/>
        </a:p>
      </dgm:t>
    </dgm:pt>
    <dgm:pt modelId="{04C37A36-CB5B-4A81-9B1B-825C31C936CD}" type="parTrans" cxnId="{610AB665-E415-4DCA-B541-5AFCC9EC02FD}">
      <dgm:prSet/>
      <dgm:spPr/>
      <dgm:t>
        <a:bodyPr/>
        <a:lstStyle/>
        <a:p>
          <a:endParaRPr lang="it-IT"/>
        </a:p>
      </dgm:t>
    </dgm:pt>
    <dgm:pt modelId="{A921BCDE-2F89-4E06-A3D9-FD1A0487F085}" type="sibTrans" cxnId="{610AB665-E415-4DCA-B541-5AFCC9EC02FD}">
      <dgm:prSet/>
      <dgm:spPr/>
      <dgm:t>
        <a:bodyPr/>
        <a:lstStyle/>
        <a:p>
          <a:endParaRPr lang="it-IT"/>
        </a:p>
      </dgm:t>
    </dgm:pt>
    <dgm:pt modelId="{B12E3B88-9187-4379-8686-67C02F50EFAC}">
      <dgm:prSet phldrT="[Testo]"/>
      <dgm:spPr/>
      <dgm:t>
        <a:bodyPr/>
        <a:lstStyle/>
        <a:p>
          <a:r>
            <a:rPr lang="it-IT" b="1" dirty="0" smtClean="0"/>
            <a:t>INFORMATIVA SOGGETTI ESTERNI</a:t>
          </a:r>
          <a:endParaRPr lang="it-IT" b="1" dirty="0"/>
        </a:p>
      </dgm:t>
    </dgm:pt>
    <dgm:pt modelId="{0B6F4E4A-8676-4BFD-B3F9-AB356289D715}" type="parTrans" cxnId="{0AC80B7F-2E48-44CF-B959-25F2D2D74A3D}">
      <dgm:prSet/>
      <dgm:spPr/>
      <dgm:t>
        <a:bodyPr/>
        <a:lstStyle/>
        <a:p>
          <a:endParaRPr lang="it-IT"/>
        </a:p>
      </dgm:t>
    </dgm:pt>
    <dgm:pt modelId="{AEED32C2-FA59-4E62-9985-7F578EEE41AB}" type="sibTrans" cxnId="{0AC80B7F-2E48-44CF-B959-25F2D2D74A3D}">
      <dgm:prSet/>
      <dgm:spPr/>
      <dgm:t>
        <a:bodyPr/>
        <a:lstStyle/>
        <a:p>
          <a:endParaRPr lang="it-IT"/>
        </a:p>
      </dgm:t>
    </dgm:pt>
    <dgm:pt modelId="{30167F64-6E41-4969-B86B-4C59491328D7}">
      <dgm:prSet phldrT="[Testo]" custT="1"/>
      <dgm:spPr/>
      <dgm:t>
        <a:bodyPr/>
        <a:lstStyle/>
        <a:p>
          <a:r>
            <a:rPr lang="it-IT" sz="2000" dirty="0" smtClean="0"/>
            <a:t>La scuola può prevedere un’informativa per i soggetti esterni che erogano attività educative all’interno della Scuola. (eventuale </a:t>
          </a:r>
          <a:r>
            <a:rPr lang="it-IT" sz="2000" dirty="0" smtClean="0">
              <a:solidFill>
                <a:srgbClr val="C00000"/>
              </a:solidFill>
            </a:rPr>
            <a:t>allegato</a:t>
          </a:r>
          <a:r>
            <a:rPr lang="it-IT" sz="2000" dirty="0" smtClean="0"/>
            <a:t>)</a:t>
          </a:r>
          <a:endParaRPr lang="it-IT" sz="2000" dirty="0"/>
        </a:p>
      </dgm:t>
    </dgm:pt>
    <dgm:pt modelId="{7A5A24CF-19EA-4D0D-8DE9-B7FCD5230354}" type="parTrans" cxnId="{CE1D32CC-2BDC-4231-91D5-7B27C56B6198}">
      <dgm:prSet/>
      <dgm:spPr/>
      <dgm:t>
        <a:bodyPr/>
        <a:lstStyle/>
        <a:p>
          <a:endParaRPr lang="it-IT"/>
        </a:p>
      </dgm:t>
    </dgm:pt>
    <dgm:pt modelId="{C495AFB1-E57F-4F0B-BC67-5BB2E1F00AAD}" type="sibTrans" cxnId="{CE1D32CC-2BDC-4231-91D5-7B27C56B6198}">
      <dgm:prSet/>
      <dgm:spPr/>
      <dgm:t>
        <a:bodyPr/>
        <a:lstStyle/>
        <a:p>
          <a:endParaRPr lang="it-IT"/>
        </a:p>
      </dgm:t>
    </dgm:pt>
    <dgm:pt modelId="{DE5234E0-3425-4521-88DF-89824F0A543E}">
      <dgm:prSet phldrT="[Testo]" custT="1"/>
      <dgm:spPr/>
      <dgm:t>
        <a:bodyPr/>
        <a:lstStyle/>
        <a:p>
          <a:r>
            <a:rPr lang="it-IT" sz="2000" b="1" dirty="0" smtClean="0"/>
            <a:t>Prevenzione</a:t>
          </a:r>
          <a:r>
            <a:rPr lang="it-IT" sz="2000" dirty="0" smtClean="0"/>
            <a:t> di comportamenti a rischio</a:t>
          </a:r>
          <a:endParaRPr lang="it-IT" sz="2000" dirty="0"/>
        </a:p>
      </dgm:t>
    </dgm:pt>
    <dgm:pt modelId="{06900629-6E94-46B0-A29A-58F9E5DD3945}" type="parTrans" cxnId="{980BA764-0572-40C0-9679-2D7E011643C2}">
      <dgm:prSet/>
      <dgm:spPr/>
      <dgm:t>
        <a:bodyPr/>
        <a:lstStyle/>
        <a:p>
          <a:endParaRPr lang="it-IT"/>
        </a:p>
      </dgm:t>
    </dgm:pt>
    <dgm:pt modelId="{B641F595-9BBE-49D4-A91B-9B232E2ECC90}" type="sibTrans" cxnId="{980BA764-0572-40C0-9679-2D7E011643C2}">
      <dgm:prSet/>
      <dgm:spPr/>
      <dgm:t>
        <a:bodyPr/>
        <a:lstStyle/>
        <a:p>
          <a:endParaRPr lang="it-IT"/>
        </a:p>
      </dgm:t>
    </dgm:pt>
    <dgm:pt modelId="{2EE01F3F-115B-4BAE-9EAC-76841371E708}" type="pres">
      <dgm:prSet presAssocID="{7E3DD79C-201D-49DC-82E7-EF92E545AD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5A2D4B0-BB8C-4C96-A55A-212A3801F764}" type="pres">
      <dgm:prSet presAssocID="{284012D6-9858-430A-BEBF-8B5B0CE66C2A}" presName="linNode" presStyleCnt="0"/>
      <dgm:spPr/>
    </dgm:pt>
    <dgm:pt modelId="{884BFF41-BDFF-4FF0-A630-D01D83C23391}" type="pres">
      <dgm:prSet presAssocID="{284012D6-9858-430A-BEBF-8B5B0CE66C2A}" presName="parentText" presStyleLbl="node1" presStyleIdx="0" presStyleCnt="3" custLinFactNeighborY="-489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F32B34-7517-47C9-9B56-CED165BC9E01}" type="pres">
      <dgm:prSet presAssocID="{284012D6-9858-430A-BEBF-8B5B0CE66C2A}" presName="descendantText" presStyleLbl="alignAccFollowNode1" presStyleIdx="0" presStyleCnt="3" custScaleY="1253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48957D-DFF0-4828-9573-258A4ECDFA95}" type="pres">
      <dgm:prSet presAssocID="{C0888709-4DAB-4455-9009-964FE32624E3}" presName="sp" presStyleCnt="0"/>
      <dgm:spPr/>
    </dgm:pt>
    <dgm:pt modelId="{5EEA0203-018D-43F3-B198-B092E59E68B0}" type="pres">
      <dgm:prSet presAssocID="{36E2F61C-9572-4A4E-81A8-FB6E2FFDC1D9}" presName="linNode" presStyleCnt="0"/>
      <dgm:spPr/>
    </dgm:pt>
    <dgm:pt modelId="{6449EFD6-082F-4F22-A80B-0D158AB6DDEF}" type="pres">
      <dgm:prSet presAssocID="{36E2F61C-9572-4A4E-81A8-FB6E2FFDC1D9}" presName="parentText" presStyleLbl="node1" presStyleIdx="1" presStyleCnt="3" custLinFactNeighborX="-543" custLinFactNeighborY="64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F02548-2D91-4BAA-B435-B9F500A11025}" type="pres">
      <dgm:prSet presAssocID="{36E2F61C-9572-4A4E-81A8-FB6E2FFDC1D9}" presName="descendantText" presStyleLbl="alignAccFollowNode1" presStyleIdx="1" presStyleCnt="3" custScaleY="1598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1FA239-2004-44B3-9724-8526993BF3E8}" type="pres">
      <dgm:prSet presAssocID="{D090C378-535E-42C5-8747-720045153455}" presName="sp" presStyleCnt="0"/>
      <dgm:spPr/>
    </dgm:pt>
    <dgm:pt modelId="{8A5F0F58-E199-4772-8B82-E9702DA0EB37}" type="pres">
      <dgm:prSet presAssocID="{B12E3B88-9187-4379-8686-67C02F50EFAC}" presName="linNode" presStyleCnt="0"/>
      <dgm:spPr/>
    </dgm:pt>
    <dgm:pt modelId="{021B739B-BB3B-4F98-BA9F-1DDB494756FC}" type="pres">
      <dgm:prSet presAssocID="{B12E3B88-9187-4379-8686-67C02F50EFA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006014-5AD7-4491-98D3-31AB5B4EBCAC}" type="pres">
      <dgm:prSet presAssocID="{B12E3B88-9187-4379-8686-67C02F50EFAC}" presName="descendantText" presStyleLbl="alignAccFollowNode1" presStyleIdx="2" presStyleCnt="3" custLinFactNeighborY="-16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131A827-9B67-427F-9ED2-D8609DA840C5}" srcId="{284012D6-9858-430A-BEBF-8B5B0CE66C2A}" destId="{BE9F2B23-3A71-4C2F-B7C8-05425F8CBEBC}" srcOrd="0" destOrd="0" parTransId="{3AD52E48-58B8-4B76-82EB-BFB77A0887FA}" sibTransId="{668DA7F2-8A07-4B96-88F0-1FC10072B600}"/>
    <dgm:cxn modelId="{3A01126A-B8F1-4458-BA37-6F6E8DF2B34B}" type="presOf" srcId="{7E3DD79C-201D-49DC-82E7-EF92E545ADAE}" destId="{2EE01F3F-115B-4BAE-9EAC-76841371E708}" srcOrd="0" destOrd="0" presId="urn:microsoft.com/office/officeart/2005/8/layout/vList5"/>
    <dgm:cxn modelId="{610AB665-E415-4DCA-B541-5AFCC9EC02FD}" srcId="{36E2F61C-9572-4A4E-81A8-FB6E2FFDC1D9}" destId="{1C31F348-A107-4BDC-8C76-3BA53A211DA7}" srcOrd="1" destOrd="0" parTransId="{04C37A36-CB5B-4A81-9B1B-825C31C936CD}" sibTransId="{A921BCDE-2F89-4E06-A3D9-FD1A0487F085}"/>
    <dgm:cxn modelId="{EDC2BD61-78F8-4762-92F1-CC4902B82811}" srcId="{7E3DD79C-201D-49DC-82E7-EF92E545ADAE}" destId="{36E2F61C-9572-4A4E-81A8-FB6E2FFDC1D9}" srcOrd="1" destOrd="0" parTransId="{B5B2D09E-9BE8-4D81-8138-230F79A47D2A}" sibTransId="{D090C378-535E-42C5-8747-720045153455}"/>
    <dgm:cxn modelId="{9363393A-F4A0-4B91-997F-00470BB16055}" type="presOf" srcId="{ECFE5507-3547-4479-B8D2-0F41BDE6B8A2}" destId="{F8F02548-2D91-4BAA-B435-B9F500A11025}" srcOrd="0" destOrd="0" presId="urn:microsoft.com/office/officeart/2005/8/layout/vList5"/>
    <dgm:cxn modelId="{06422E43-A57A-4EEF-9DDA-ACDDBCA69F37}" type="presOf" srcId="{36E2F61C-9572-4A4E-81A8-FB6E2FFDC1D9}" destId="{6449EFD6-082F-4F22-A80B-0D158AB6DDEF}" srcOrd="0" destOrd="0" presId="urn:microsoft.com/office/officeart/2005/8/layout/vList5"/>
    <dgm:cxn modelId="{CE1D32CC-2BDC-4231-91D5-7B27C56B6198}" srcId="{B12E3B88-9187-4379-8686-67C02F50EFAC}" destId="{30167F64-6E41-4969-B86B-4C59491328D7}" srcOrd="0" destOrd="0" parTransId="{7A5A24CF-19EA-4D0D-8DE9-B7FCD5230354}" sibTransId="{C495AFB1-E57F-4F0B-BC67-5BB2E1F00AAD}"/>
    <dgm:cxn modelId="{980BA764-0572-40C0-9679-2D7E011643C2}" srcId="{284012D6-9858-430A-BEBF-8B5B0CE66C2A}" destId="{DE5234E0-3425-4521-88DF-89824F0A543E}" srcOrd="2" destOrd="0" parTransId="{06900629-6E94-46B0-A29A-58F9E5DD3945}" sibTransId="{B641F595-9BBE-49D4-A91B-9B232E2ECC90}"/>
    <dgm:cxn modelId="{59CEE9DB-3E23-4891-A922-DC40E5343FDE}" type="presOf" srcId="{B12E3B88-9187-4379-8686-67C02F50EFAC}" destId="{021B739B-BB3B-4F98-BA9F-1DDB494756FC}" srcOrd="0" destOrd="0" presId="urn:microsoft.com/office/officeart/2005/8/layout/vList5"/>
    <dgm:cxn modelId="{DED7A00E-79A2-4EEA-B753-E5A1FB9F9965}" srcId="{36E2F61C-9572-4A4E-81A8-FB6E2FFDC1D9}" destId="{ECFE5507-3547-4479-B8D2-0F41BDE6B8A2}" srcOrd="0" destOrd="0" parTransId="{A675E646-B13C-4595-BD97-4FE6C53668A6}" sibTransId="{A80C7C76-7A92-4C6D-A449-1C65060D1C9F}"/>
    <dgm:cxn modelId="{D5D3B871-7B42-47A8-A6E5-20D457A93BB0}" type="presOf" srcId="{284012D6-9858-430A-BEBF-8B5B0CE66C2A}" destId="{884BFF41-BDFF-4FF0-A630-D01D83C23391}" srcOrd="0" destOrd="0" presId="urn:microsoft.com/office/officeart/2005/8/layout/vList5"/>
    <dgm:cxn modelId="{F61D776F-63A0-476F-B392-E06FEA36AE9E}" type="presOf" srcId="{BE9F2B23-3A71-4C2F-B7C8-05425F8CBEBC}" destId="{AEF32B34-7517-47C9-9B56-CED165BC9E01}" srcOrd="0" destOrd="0" presId="urn:microsoft.com/office/officeart/2005/8/layout/vList5"/>
    <dgm:cxn modelId="{0AC80B7F-2E48-44CF-B959-25F2D2D74A3D}" srcId="{7E3DD79C-201D-49DC-82E7-EF92E545ADAE}" destId="{B12E3B88-9187-4379-8686-67C02F50EFAC}" srcOrd="2" destOrd="0" parTransId="{0B6F4E4A-8676-4BFD-B3F9-AB356289D715}" sibTransId="{AEED32C2-FA59-4E62-9985-7F578EEE41AB}"/>
    <dgm:cxn modelId="{A9D0CC8F-367D-48E7-B316-EE53880870B5}" srcId="{284012D6-9858-430A-BEBF-8B5B0CE66C2A}" destId="{DFDB94CB-3633-47F4-91CE-5611FB29A3DD}" srcOrd="1" destOrd="0" parTransId="{63282CE6-381A-4E33-8DC1-E4DADA99F421}" sibTransId="{7BB2968B-4FEE-42B8-BDF5-E833B69AF402}"/>
    <dgm:cxn modelId="{05E4812A-29F8-494C-9DBA-4A99498B3A19}" type="presOf" srcId="{1C31F348-A107-4BDC-8C76-3BA53A211DA7}" destId="{F8F02548-2D91-4BAA-B435-B9F500A11025}" srcOrd="0" destOrd="1" presId="urn:microsoft.com/office/officeart/2005/8/layout/vList5"/>
    <dgm:cxn modelId="{19E00012-33D9-4B61-91A9-800AED9CE725}" type="presOf" srcId="{30167F64-6E41-4969-B86B-4C59491328D7}" destId="{6C006014-5AD7-4491-98D3-31AB5B4EBCAC}" srcOrd="0" destOrd="0" presId="urn:microsoft.com/office/officeart/2005/8/layout/vList5"/>
    <dgm:cxn modelId="{E4059090-F55F-47A5-853E-F737A32D3E8A}" srcId="{7E3DD79C-201D-49DC-82E7-EF92E545ADAE}" destId="{284012D6-9858-430A-BEBF-8B5B0CE66C2A}" srcOrd="0" destOrd="0" parTransId="{A44C153C-88D3-4E35-A3CE-5A4E6858959E}" sibTransId="{C0888709-4DAB-4455-9009-964FE32624E3}"/>
    <dgm:cxn modelId="{491581E8-A3BF-4B84-9CD4-A2E614947809}" type="presOf" srcId="{DFDB94CB-3633-47F4-91CE-5611FB29A3DD}" destId="{AEF32B34-7517-47C9-9B56-CED165BC9E01}" srcOrd="0" destOrd="1" presId="urn:microsoft.com/office/officeart/2005/8/layout/vList5"/>
    <dgm:cxn modelId="{0DE24B39-706A-425F-ACA2-A01D61A59150}" type="presOf" srcId="{DE5234E0-3425-4521-88DF-89824F0A543E}" destId="{AEF32B34-7517-47C9-9B56-CED165BC9E01}" srcOrd="0" destOrd="2" presId="urn:microsoft.com/office/officeart/2005/8/layout/vList5"/>
    <dgm:cxn modelId="{19964281-1A02-43A7-A587-25B2AC8FC930}" type="presParOf" srcId="{2EE01F3F-115B-4BAE-9EAC-76841371E708}" destId="{15A2D4B0-BB8C-4C96-A55A-212A3801F764}" srcOrd="0" destOrd="0" presId="urn:microsoft.com/office/officeart/2005/8/layout/vList5"/>
    <dgm:cxn modelId="{2BB36B30-2C51-4D14-9E1B-8BB1BA075559}" type="presParOf" srcId="{15A2D4B0-BB8C-4C96-A55A-212A3801F764}" destId="{884BFF41-BDFF-4FF0-A630-D01D83C23391}" srcOrd="0" destOrd="0" presId="urn:microsoft.com/office/officeart/2005/8/layout/vList5"/>
    <dgm:cxn modelId="{F4CB1193-62B2-4693-BAEE-58769A383AD5}" type="presParOf" srcId="{15A2D4B0-BB8C-4C96-A55A-212A3801F764}" destId="{AEF32B34-7517-47C9-9B56-CED165BC9E01}" srcOrd="1" destOrd="0" presId="urn:microsoft.com/office/officeart/2005/8/layout/vList5"/>
    <dgm:cxn modelId="{F52864F4-F632-4173-8BEA-848255C90A5F}" type="presParOf" srcId="{2EE01F3F-115B-4BAE-9EAC-76841371E708}" destId="{AA48957D-DFF0-4828-9573-258A4ECDFA95}" srcOrd="1" destOrd="0" presId="urn:microsoft.com/office/officeart/2005/8/layout/vList5"/>
    <dgm:cxn modelId="{DB98A3BE-FA85-4FDD-A9BE-3148F775AFA6}" type="presParOf" srcId="{2EE01F3F-115B-4BAE-9EAC-76841371E708}" destId="{5EEA0203-018D-43F3-B198-B092E59E68B0}" srcOrd="2" destOrd="0" presId="urn:microsoft.com/office/officeart/2005/8/layout/vList5"/>
    <dgm:cxn modelId="{FDC4CAE1-5AD1-4CA6-BCF8-DC4EEA42A953}" type="presParOf" srcId="{5EEA0203-018D-43F3-B198-B092E59E68B0}" destId="{6449EFD6-082F-4F22-A80B-0D158AB6DDEF}" srcOrd="0" destOrd="0" presId="urn:microsoft.com/office/officeart/2005/8/layout/vList5"/>
    <dgm:cxn modelId="{89581466-6EF7-4A93-8263-91204B3FD577}" type="presParOf" srcId="{5EEA0203-018D-43F3-B198-B092E59E68B0}" destId="{F8F02548-2D91-4BAA-B435-B9F500A11025}" srcOrd="1" destOrd="0" presId="urn:microsoft.com/office/officeart/2005/8/layout/vList5"/>
    <dgm:cxn modelId="{EA7E3D90-B451-42DE-B88F-09B949B34CE6}" type="presParOf" srcId="{2EE01F3F-115B-4BAE-9EAC-76841371E708}" destId="{351FA239-2004-44B3-9724-8526993BF3E8}" srcOrd="3" destOrd="0" presId="urn:microsoft.com/office/officeart/2005/8/layout/vList5"/>
    <dgm:cxn modelId="{15E72093-B592-40ED-B6D4-015604E094F9}" type="presParOf" srcId="{2EE01F3F-115B-4BAE-9EAC-76841371E708}" destId="{8A5F0F58-E199-4772-8B82-E9702DA0EB37}" srcOrd="4" destOrd="0" presId="urn:microsoft.com/office/officeart/2005/8/layout/vList5"/>
    <dgm:cxn modelId="{41980C5E-E544-4F27-B8C8-C58E290CD74F}" type="presParOf" srcId="{8A5F0F58-E199-4772-8B82-E9702DA0EB37}" destId="{021B739B-BB3B-4F98-BA9F-1DDB494756FC}" srcOrd="0" destOrd="0" presId="urn:microsoft.com/office/officeart/2005/8/layout/vList5"/>
    <dgm:cxn modelId="{51A63236-2A2D-45F5-805E-294BA910A72B}" type="presParOf" srcId="{8A5F0F58-E199-4772-8B82-E9702DA0EB37}" destId="{6C006014-5AD7-4491-98D3-31AB5B4EBC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848A8-3EA3-4D12-9A9F-D3D5471250C3}" type="doc">
      <dgm:prSet loTypeId="urn:microsoft.com/office/officeart/2005/8/layout/vList5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9280511D-8E9E-4B0A-94FA-85E871FC9A14}">
      <dgm:prSet phldrT="[Testo]"/>
      <dgm:spPr/>
      <dgm:t>
        <a:bodyPr/>
        <a:lstStyle/>
        <a:p>
          <a:r>
            <a:rPr lang="it-IT" b="1" dirty="0" smtClean="0"/>
            <a:t>CONDIVISIONE E-POLICY</a:t>
          </a:r>
          <a:endParaRPr lang="it-IT" b="1" dirty="0"/>
        </a:p>
      </dgm:t>
    </dgm:pt>
    <dgm:pt modelId="{54E5C520-E12C-415D-B363-A9F8C717CBC4}" type="parTrans" cxnId="{AEF33E29-2566-4B0E-929E-DF1132A07C69}">
      <dgm:prSet/>
      <dgm:spPr/>
      <dgm:t>
        <a:bodyPr/>
        <a:lstStyle/>
        <a:p>
          <a:endParaRPr lang="it-IT"/>
        </a:p>
      </dgm:t>
    </dgm:pt>
    <dgm:pt modelId="{B2509F3B-569B-4B16-836B-D708548A90D5}" type="sibTrans" cxnId="{AEF33E29-2566-4B0E-929E-DF1132A07C69}">
      <dgm:prSet/>
      <dgm:spPr/>
      <dgm:t>
        <a:bodyPr/>
        <a:lstStyle/>
        <a:p>
          <a:endParaRPr lang="it-IT"/>
        </a:p>
      </dgm:t>
    </dgm:pt>
    <dgm:pt modelId="{DC95EDD5-FDC2-4170-9659-E32363091F8D}">
      <dgm:prSet phldrT="[Testo]" custT="1"/>
      <dgm:spPr/>
      <dgm:t>
        <a:bodyPr/>
        <a:lstStyle/>
        <a:p>
          <a:r>
            <a:rPr lang="it-IT" sz="2000" dirty="0" smtClean="0"/>
            <a:t>Promuovere la </a:t>
          </a:r>
          <a:r>
            <a:rPr lang="it-IT" sz="2000" b="1" dirty="0" smtClean="0"/>
            <a:t>diffusione dell’e-policy</a:t>
          </a:r>
          <a:r>
            <a:rPr lang="it-IT" sz="2000" dirty="0" smtClean="0"/>
            <a:t>: Sito ufficiale della Scuola, Patto di Corresponsabilità, spazi fisici e online.</a:t>
          </a:r>
          <a:endParaRPr lang="it-IT" sz="2000" dirty="0"/>
        </a:p>
      </dgm:t>
    </dgm:pt>
    <dgm:pt modelId="{F29EEC67-70B5-451D-9663-AB1DCEFF74D5}" type="parTrans" cxnId="{2E0AF37A-8029-45CC-ACB2-8F228A0A061E}">
      <dgm:prSet/>
      <dgm:spPr/>
      <dgm:t>
        <a:bodyPr/>
        <a:lstStyle/>
        <a:p>
          <a:endParaRPr lang="it-IT"/>
        </a:p>
      </dgm:t>
    </dgm:pt>
    <dgm:pt modelId="{4C472FB3-B3E9-44E9-8C98-82AA24A4F299}" type="sibTrans" cxnId="{2E0AF37A-8029-45CC-ACB2-8F228A0A061E}">
      <dgm:prSet/>
      <dgm:spPr/>
      <dgm:t>
        <a:bodyPr/>
        <a:lstStyle/>
        <a:p>
          <a:endParaRPr lang="it-IT"/>
        </a:p>
      </dgm:t>
    </dgm:pt>
    <dgm:pt modelId="{E7D2B1E3-CF4D-41EA-8C89-67CB2BD1ED89}">
      <dgm:prSet phldrT="[Testo]"/>
      <dgm:spPr/>
      <dgm:t>
        <a:bodyPr/>
        <a:lstStyle/>
        <a:p>
          <a:r>
            <a:rPr lang="it-IT" b="1" dirty="0" smtClean="0"/>
            <a:t>GESTIONE DELLE INFRAZIONI</a:t>
          </a:r>
          <a:endParaRPr lang="it-IT" b="1" dirty="0"/>
        </a:p>
      </dgm:t>
    </dgm:pt>
    <dgm:pt modelId="{94ED7BBC-D619-48B7-BD53-F3198C30862F}" type="parTrans" cxnId="{100A991C-5C7F-4C64-9237-27E0BA820129}">
      <dgm:prSet/>
      <dgm:spPr/>
      <dgm:t>
        <a:bodyPr/>
        <a:lstStyle/>
        <a:p>
          <a:endParaRPr lang="it-IT"/>
        </a:p>
      </dgm:t>
    </dgm:pt>
    <dgm:pt modelId="{319C59A7-D681-477B-8A7C-45F0BC0CCAF8}" type="sibTrans" cxnId="{100A991C-5C7F-4C64-9237-27E0BA820129}">
      <dgm:prSet/>
      <dgm:spPr/>
      <dgm:t>
        <a:bodyPr/>
        <a:lstStyle/>
        <a:p>
          <a:endParaRPr lang="it-IT"/>
        </a:p>
      </dgm:t>
    </dgm:pt>
    <dgm:pt modelId="{EDD3EDF7-D5DB-45F2-AD9D-7B2568A3EBD0}">
      <dgm:prSet phldrT="[Testo]" custT="1"/>
      <dgm:spPr/>
      <dgm:t>
        <a:bodyPr/>
        <a:lstStyle/>
        <a:p>
          <a:r>
            <a:rPr lang="it-IT" sz="2400" dirty="0" smtClean="0"/>
            <a:t>Attività di </a:t>
          </a:r>
          <a:r>
            <a:rPr lang="it-IT" sz="2400" b="1" dirty="0" smtClean="0"/>
            <a:t>sensibilizzazione</a:t>
          </a:r>
          <a:r>
            <a:rPr lang="it-IT" sz="2400" dirty="0" smtClean="0"/>
            <a:t> al fine di prevenire</a:t>
          </a:r>
          <a:endParaRPr lang="it-IT" sz="2400" dirty="0"/>
        </a:p>
      </dgm:t>
    </dgm:pt>
    <dgm:pt modelId="{DE2215EA-A645-484F-8FB0-197C8126B163}" type="parTrans" cxnId="{659DB92D-015D-408C-9236-5D05A98F1669}">
      <dgm:prSet/>
      <dgm:spPr/>
      <dgm:t>
        <a:bodyPr/>
        <a:lstStyle/>
        <a:p>
          <a:endParaRPr lang="it-IT"/>
        </a:p>
      </dgm:t>
    </dgm:pt>
    <dgm:pt modelId="{C812D6EC-76E5-4DAC-918C-7E85FECBF6F2}" type="sibTrans" cxnId="{659DB92D-015D-408C-9236-5D05A98F1669}">
      <dgm:prSet/>
      <dgm:spPr/>
      <dgm:t>
        <a:bodyPr/>
        <a:lstStyle/>
        <a:p>
          <a:endParaRPr lang="it-IT"/>
        </a:p>
      </dgm:t>
    </dgm:pt>
    <dgm:pt modelId="{9C83AFEF-F34D-4077-A397-FA44FDB7A636}">
      <dgm:prSet phldrT="[Testo]" custT="1"/>
      <dgm:spPr/>
      <dgm:t>
        <a:bodyPr/>
        <a:lstStyle/>
        <a:p>
          <a:r>
            <a:rPr lang="it-IT" sz="2400" b="1" dirty="0" smtClean="0"/>
            <a:t>Sanzionare</a:t>
          </a:r>
          <a:r>
            <a:rPr lang="it-IT" sz="2400" dirty="0" smtClean="0"/>
            <a:t> eventuali infrazioni in base alla gravità (es. condivisione dati personali e immagini, forme di esclusione </a:t>
          </a:r>
          <a:r>
            <a:rPr lang="it-IT" sz="2400" dirty="0" err="1" smtClean="0"/>
            <a:t>etc</a:t>
          </a:r>
          <a:r>
            <a:rPr lang="it-IT" sz="2400" dirty="0" smtClean="0"/>
            <a:t>..)</a:t>
          </a:r>
          <a:endParaRPr lang="it-IT" sz="2400" dirty="0"/>
        </a:p>
      </dgm:t>
    </dgm:pt>
    <dgm:pt modelId="{13C1C2C2-2FA5-44FE-91C7-7D25E2873134}" type="parTrans" cxnId="{EFF9FBBD-11F8-4C96-97C9-401E338D8E98}">
      <dgm:prSet/>
      <dgm:spPr/>
      <dgm:t>
        <a:bodyPr/>
        <a:lstStyle/>
        <a:p>
          <a:endParaRPr lang="it-IT"/>
        </a:p>
      </dgm:t>
    </dgm:pt>
    <dgm:pt modelId="{614522D0-2B07-4B48-B016-71E8C0DDE53D}" type="sibTrans" cxnId="{EFF9FBBD-11F8-4C96-97C9-401E338D8E98}">
      <dgm:prSet/>
      <dgm:spPr/>
      <dgm:t>
        <a:bodyPr/>
        <a:lstStyle/>
        <a:p>
          <a:endParaRPr lang="it-IT"/>
        </a:p>
      </dgm:t>
    </dgm:pt>
    <dgm:pt modelId="{0ED55223-5778-49D4-864A-DD4E9A0BFC54}">
      <dgm:prSet phldrT="[Testo]"/>
      <dgm:spPr/>
      <dgm:t>
        <a:bodyPr/>
        <a:lstStyle/>
        <a:p>
          <a:r>
            <a:rPr lang="it-IT" b="1" dirty="0" smtClean="0"/>
            <a:t>INTEGRAZIONE E MONITORAGGIO</a:t>
          </a:r>
          <a:endParaRPr lang="it-IT" b="1" dirty="0"/>
        </a:p>
      </dgm:t>
    </dgm:pt>
    <dgm:pt modelId="{6B236867-AA2D-4B26-8C42-718348DD4F77}" type="parTrans" cxnId="{8D9E4B73-23DA-4924-8B59-657640E47290}">
      <dgm:prSet/>
      <dgm:spPr/>
      <dgm:t>
        <a:bodyPr/>
        <a:lstStyle/>
        <a:p>
          <a:endParaRPr lang="it-IT"/>
        </a:p>
      </dgm:t>
    </dgm:pt>
    <dgm:pt modelId="{658377D8-4E3C-4440-9E72-F37F668C104C}" type="sibTrans" cxnId="{8D9E4B73-23DA-4924-8B59-657640E47290}">
      <dgm:prSet/>
      <dgm:spPr/>
      <dgm:t>
        <a:bodyPr/>
        <a:lstStyle/>
        <a:p>
          <a:endParaRPr lang="it-IT"/>
        </a:p>
      </dgm:t>
    </dgm:pt>
    <dgm:pt modelId="{EABE0DFA-54CD-4D76-9E1B-3E179106BB8F}">
      <dgm:prSet phldrT="[Testo]" custT="1"/>
      <dgm:spPr/>
      <dgm:t>
        <a:bodyPr/>
        <a:lstStyle/>
        <a:p>
          <a:r>
            <a:rPr lang="it-IT" sz="2000" dirty="0" smtClean="0"/>
            <a:t>Integrare Regolamento di Istituto e Patto di Corresponsabilità con riferimenti a </a:t>
          </a:r>
          <a:r>
            <a:rPr lang="it-IT" sz="2000" dirty="0" err="1" smtClean="0"/>
            <a:t>E-policy</a:t>
          </a:r>
          <a:endParaRPr lang="it-IT" sz="2000" dirty="0"/>
        </a:p>
      </dgm:t>
    </dgm:pt>
    <dgm:pt modelId="{E2875ADF-20E4-495A-BC13-5FADF2B96B4F}" type="parTrans" cxnId="{7311A3D4-7C82-4341-8F5C-AEFEDFDCB1EA}">
      <dgm:prSet/>
      <dgm:spPr/>
      <dgm:t>
        <a:bodyPr/>
        <a:lstStyle/>
        <a:p>
          <a:endParaRPr lang="it-IT"/>
        </a:p>
      </dgm:t>
    </dgm:pt>
    <dgm:pt modelId="{CA2D75DD-2FA6-4CA6-ACBE-03B73C92F0F2}" type="sibTrans" cxnId="{7311A3D4-7C82-4341-8F5C-AEFEDFDCB1EA}">
      <dgm:prSet/>
      <dgm:spPr/>
      <dgm:t>
        <a:bodyPr/>
        <a:lstStyle/>
        <a:p>
          <a:endParaRPr lang="it-IT"/>
        </a:p>
      </dgm:t>
    </dgm:pt>
    <dgm:pt modelId="{A520C8A8-7395-4149-8A9F-A4F7B5E93E4D}">
      <dgm:prSet phldrT="[Testo]" custT="1"/>
      <dgm:spPr/>
      <dgm:t>
        <a:bodyPr/>
        <a:lstStyle/>
        <a:p>
          <a:r>
            <a:rPr lang="it-IT" sz="2000" dirty="0" smtClean="0"/>
            <a:t>Approvato da collegio Docenti e Consiglio di Istituto.</a:t>
          </a:r>
          <a:endParaRPr lang="it-IT" sz="2000" dirty="0"/>
        </a:p>
      </dgm:t>
    </dgm:pt>
    <dgm:pt modelId="{E9D7804B-7CE4-450E-8766-F36042ED0FA0}" type="parTrans" cxnId="{6E892047-ADF0-4762-954F-D37B2BC84F63}">
      <dgm:prSet/>
      <dgm:spPr/>
      <dgm:t>
        <a:bodyPr/>
        <a:lstStyle/>
        <a:p>
          <a:endParaRPr lang="it-IT"/>
        </a:p>
      </dgm:t>
    </dgm:pt>
    <dgm:pt modelId="{6FFA65F5-EA72-4366-B41F-EBAC0077A8FA}" type="sibTrans" cxnId="{6E892047-ADF0-4762-954F-D37B2BC84F63}">
      <dgm:prSet/>
      <dgm:spPr/>
      <dgm:t>
        <a:bodyPr/>
        <a:lstStyle/>
        <a:p>
          <a:endParaRPr lang="it-IT"/>
        </a:p>
      </dgm:t>
    </dgm:pt>
    <dgm:pt modelId="{B479E618-ADCE-4857-ABFA-FB4392897B11}">
      <dgm:prSet phldrT="[Testo]"/>
      <dgm:spPr/>
      <dgm:t>
        <a:bodyPr/>
        <a:lstStyle/>
        <a:p>
          <a:endParaRPr lang="it-IT" sz="1700" dirty="0"/>
        </a:p>
      </dgm:t>
    </dgm:pt>
    <dgm:pt modelId="{5B6DD950-4664-4059-A440-759CBDA4FE73}" type="parTrans" cxnId="{15CE5DA8-576A-4272-A7EC-BC074A3B5D33}">
      <dgm:prSet/>
      <dgm:spPr/>
      <dgm:t>
        <a:bodyPr/>
        <a:lstStyle/>
        <a:p>
          <a:endParaRPr lang="it-IT"/>
        </a:p>
      </dgm:t>
    </dgm:pt>
    <dgm:pt modelId="{6164C65A-4787-4558-9AE2-9D56BCFFFFBB}" type="sibTrans" cxnId="{15CE5DA8-576A-4272-A7EC-BC074A3B5D33}">
      <dgm:prSet/>
      <dgm:spPr/>
      <dgm:t>
        <a:bodyPr/>
        <a:lstStyle/>
        <a:p>
          <a:endParaRPr lang="it-IT"/>
        </a:p>
      </dgm:t>
    </dgm:pt>
    <dgm:pt modelId="{FD9EC612-F871-4EAB-B93E-136FE69017A0}">
      <dgm:prSet phldrT="[Testo]" custT="1"/>
      <dgm:spPr/>
      <dgm:t>
        <a:bodyPr/>
        <a:lstStyle/>
        <a:p>
          <a:r>
            <a:rPr lang="it-IT" sz="2000" dirty="0" smtClean="0"/>
            <a:t>Monitoraggio e Implementazione del documento in situazioni particolari: es. DAD e DDI a causa della pandemia da Covid-19.</a:t>
          </a:r>
          <a:endParaRPr lang="it-IT" sz="2000" dirty="0"/>
        </a:p>
      </dgm:t>
    </dgm:pt>
    <dgm:pt modelId="{4D3EFF3C-59CF-411C-A07D-7C18704993D4}" type="parTrans" cxnId="{2A1F820B-1C2C-49F9-847F-9C60C049B6BA}">
      <dgm:prSet/>
      <dgm:spPr/>
      <dgm:t>
        <a:bodyPr/>
        <a:lstStyle/>
        <a:p>
          <a:endParaRPr lang="it-IT"/>
        </a:p>
      </dgm:t>
    </dgm:pt>
    <dgm:pt modelId="{51A8ABA8-AECA-4717-B395-2F945C9BA235}" type="sibTrans" cxnId="{2A1F820B-1C2C-49F9-847F-9C60C049B6BA}">
      <dgm:prSet/>
      <dgm:spPr/>
      <dgm:t>
        <a:bodyPr/>
        <a:lstStyle/>
        <a:p>
          <a:endParaRPr lang="it-IT"/>
        </a:p>
      </dgm:t>
    </dgm:pt>
    <dgm:pt modelId="{0EFC714C-013B-47C2-8CAB-D510CD546F42}" type="pres">
      <dgm:prSet presAssocID="{607848A8-3EA3-4D12-9A9F-D3D5471250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76FB5E6-65FB-4CC3-B067-4828842675C8}" type="pres">
      <dgm:prSet presAssocID="{9280511D-8E9E-4B0A-94FA-85E871FC9A14}" presName="linNode" presStyleCnt="0"/>
      <dgm:spPr/>
    </dgm:pt>
    <dgm:pt modelId="{1B281E50-975A-48CB-9DD5-B8820F74FD58}" type="pres">
      <dgm:prSet presAssocID="{9280511D-8E9E-4B0A-94FA-85E871FC9A1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749346-B9B8-4757-ACA9-B37826992122}" type="pres">
      <dgm:prSet presAssocID="{9280511D-8E9E-4B0A-94FA-85E871FC9A14}" presName="descendantText" presStyleLbl="alignAccFollowNode1" presStyleIdx="0" presStyleCnt="3" custScaleY="127996" custLinFactNeighborX="308" custLinFactNeighborY="-175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469298-49E7-4461-AA10-5E68A03E107C}" type="pres">
      <dgm:prSet presAssocID="{B2509F3B-569B-4B16-836B-D708548A90D5}" presName="sp" presStyleCnt="0"/>
      <dgm:spPr/>
    </dgm:pt>
    <dgm:pt modelId="{6A046748-B98B-4A68-B6DA-68803ACAE3CA}" type="pres">
      <dgm:prSet presAssocID="{E7D2B1E3-CF4D-41EA-8C89-67CB2BD1ED89}" presName="linNode" presStyleCnt="0"/>
      <dgm:spPr/>
    </dgm:pt>
    <dgm:pt modelId="{9C9681D0-473B-47D2-9B16-F8A870374B39}" type="pres">
      <dgm:prSet presAssocID="{E7D2B1E3-CF4D-41EA-8C89-67CB2BD1ED8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1AD753-F3EB-4D71-BBA6-BFAD9442904A}" type="pres">
      <dgm:prSet presAssocID="{E7D2B1E3-CF4D-41EA-8C89-67CB2BD1ED89}" presName="descendantText" presStyleLbl="alignAccFollowNode1" presStyleIdx="1" presStyleCnt="3" custScaleY="159575" custLinFactNeighborX="1336" custLinFactNeighborY="-45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C3CAB8-D446-4F22-83C8-A9E7DC5299A5}" type="pres">
      <dgm:prSet presAssocID="{319C59A7-D681-477B-8A7C-45F0BC0CCAF8}" presName="sp" presStyleCnt="0"/>
      <dgm:spPr/>
    </dgm:pt>
    <dgm:pt modelId="{BAE87112-D59B-4814-985E-4E4CEC694258}" type="pres">
      <dgm:prSet presAssocID="{0ED55223-5778-49D4-864A-DD4E9A0BFC54}" presName="linNode" presStyleCnt="0"/>
      <dgm:spPr/>
    </dgm:pt>
    <dgm:pt modelId="{D7221491-1DD1-417E-93D1-9248653654FF}" type="pres">
      <dgm:prSet presAssocID="{0ED55223-5778-49D4-864A-DD4E9A0BFC5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6FD458-83DC-45EC-953E-E8B658E199F5}" type="pres">
      <dgm:prSet presAssocID="{0ED55223-5778-49D4-864A-DD4E9A0BFC54}" presName="descendantText" presStyleLbl="alignAccFollowNode1" presStyleIdx="2" presStyleCnt="3" custScaleY="139513" custLinFactNeighborX="308" custLinFactNeighborY="-67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330A811-BDA7-4F9C-B856-968941AC0402}" type="presOf" srcId="{FD9EC612-F871-4EAB-B93E-136FE69017A0}" destId="{7A6FD458-83DC-45EC-953E-E8B658E199F5}" srcOrd="0" destOrd="1" presId="urn:microsoft.com/office/officeart/2005/8/layout/vList5"/>
    <dgm:cxn modelId="{7311A3D4-7C82-4341-8F5C-AEFEDFDCB1EA}" srcId="{0ED55223-5778-49D4-864A-DD4E9A0BFC54}" destId="{EABE0DFA-54CD-4D76-9E1B-3E179106BB8F}" srcOrd="0" destOrd="0" parTransId="{E2875ADF-20E4-495A-BC13-5FADF2B96B4F}" sibTransId="{CA2D75DD-2FA6-4CA6-ACBE-03B73C92F0F2}"/>
    <dgm:cxn modelId="{ECF89030-028C-4E75-A16F-50228B7A1D13}" type="presOf" srcId="{607848A8-3EA3-4D12-9A9F-D3D5471250C3}" destId="{0EFC714C-013B-47C2-8CAB-D510CD546F42}" srcOrd="0" destOrd="0" presId="urn:microsoft.com/office/officeart/2005/8/layout/vList5"/>
    <dgm:cxn modelId="{4F4F4313-EBA4-43A7-8996-1D18D40041E5}" type="presOf" srcId="{A520C8A8-7395-4149-8A9F-A4F7B5E93E4D}" destId="{CA749346-B9B8-4757-ACA9-B37826992122}" srcOrd="0" destOrd="1" presId="urn:microsoft.com/office/officeart/2005/8/layout/vList5"/>
    <dgm:cxn modelId="{E668044F-7951-4BDE-AACB-A7CB30681A37}" type="presOf" srcId="{0ED55223-5778-49D4-864A-DD4E9A0BFC54}" destId="{D7221491-1DD1-417E-93D1-9248653654FF}" srcOrd="0" destOrd="0" presId="urn:microsoft.com/office/officeart/2005/8/layout/vList5"/>
    <dgm:cxn modelId="{15CE5DA8-576A-4272-A7EC-BC074A3B5D33}" srcId="{0ED55223-5778-49D4-864A-DD4E9A0BFC54}" destId="{B479E618-ADCE-4857-ABFA-FB4392897B11}" srcOrd="2" destOrd="0" parTransId="{5B6DD950-4664-4059-A440-759CBDA4FE73}" sibTransId="{6164C65A-4787-4558-9AE2-9D56BCFFFFBB}"/>
    <dgm:cxn modelId="{EFF9FBBD-11F8-4C96-97C9-401E338D8E98}" srcId="{E7D2B1E3-CF4D-41EA-8C89-67CB2BD1ED89}" destId="{9C83AFEF-F34D-4077-A397-FA44FDB7A636}" srcOrd="1" destOrd="0" parTransId="{13C1C2C2-2FA5-44FE-91C7-7D25E2873134}" sibTransId="{614522D0-2B07-4B48-B016-71E8C0DDE53D}"/>
    <dgm:cxn modelId="{0574487A-C62A-41A3-9383-43AF0D2B6FEA}" type="presOf" srcId="{EDD3EDF7-D5DB-45F2-AD9D-7B2568A3EBD0}" destId="{B81AD753-F3EB-4D71-BBA6-BFAD9442904A}" srcOrd="0" destOrd="0" presId="urn:microsoft.com/office/officeart/2005/8/layout/vList5"/>
    <dgm:cxn modelId="{8D9E4B73-23DA-4924-8B59-657640E47290}" srcId="{607848A8-3EA3-4D12-9A9F-D3D5471250C3}" destId="{0ED55223-5778-49D4-864A-DD4E9A0BFC54}" srcOrd="2" destOrd="0" parTransId="{6B236867-AA2D-4B26-8C42-718348DD4F77}" sibTransId="{658377D8-4E3C-4440-9E72-F37F668C104C}"/>
    <dgm:cxn modelId="{DD026D74-D893-4118-9A59-507E8138C304}" type="presOf" srcId="{B479E618-ADCE-4857-ABFA-FB4392897B11}" destId="{7A6FD458-83DC-45EC-953E-E8B658E199F5}" srcOrd="0" destOrd="2" presId="urn:microsoft.com/office/officeart/2005/8/layout/vList5"/>
    <dgm:cxn modelId="{659DB92D-015D-408C-9236-5D05A98F1669}" srcId="{E7D2B1E3-CF4D-41EA-8C89-67CB2BD1ED89}" destId="{EDD3EDF7-D5DB-45F2-AD9D-7B2568A3EBD0}" srcOrd="0" destOrd="0" parTransId="{DE2215EA-A645-484F-8FB0-197C8126B163}" sibTransId="{C812D6EC-76E5-4DAC-918C-7E85FECBF6F2}"/>
    <dgm:cxn modelId="{2E0AF37A-8029-45CC-ACB2-8F228A0A061E}" srcId="{9280511D-8E9E-4B0A-94FA-85E871FC9A14}" destId="{DC95EDD5-FDC2-4170-9659-E32363091F8D}" srcOrd="0" destOrd="0" parTransId="{F29EEC67-70B5-451D-9663-AB1DCEFF74D5}" sibTransId="{4C472FB3-B3E9-44E9-8C98-82AA24A4F299}"/>
    <dgm:cxn modelId="{6E892047-ADF0-4762-954F-D37B2BC84F63}" srcId="{9280511D-8E9E-4B0A-94FA-85E871FC9A14}" destId="{A520C8A8-7395-4149-8A9F-A4F7B5E93E4D}" srcOrd="1" destOrd="0" parTransId="{E9D7804B-7CE4-450E-8766-F36042ED0FA0}" sibTransId="{6FFA65F5-EA72-4366-B41F-EBAC0077A8FA}"/>
    <dgm:cxn modelId="{100A991C-5C7F-4C64-9237-27E0BA820129}" srcId="{607848A8-3EA3-4D12-9A9F-D3D5471250C3}" destId="{E7D2B1E3-CF4D-41EA-8C89-67CB2BD1ED89}" srcOrd="1" destOrd="0" parTransId="{94ED7BBC-D619-48B7-BD53-F3198C30862F}" sibTransId="{319C59A7-D681-477B-8A7C-45F0BC0CCAF8}"/>
    <dgm:cxn modelId="{B1A42BFB-9ECA-47DB-8020-0D290B536FDE}" type="presOf" srcId="{EABE0DFA-54CD-4D76-9E1B-3E179106BB8F}" destId="{7A6FD458-83DC-45EC-953E-E8B658E199F5}" srcOrd="0" destOrd="0" presId="urn:microsoft.com/office/officeart/2005/8/layout/vList5"/>
    <dgm:cxn modelId="{AEF33E29-2566-4B0E-929E-DF1132A07C69}" srcId="{607848A8-3EA3-4D12-9A9F-D3D5471250C3}" destId="{9280511D-8E9E-4B0A-94FA-85E871FC9A14}" srcOrd="0" destOrd="0" parTransId="{54E5C520-E12C-415D-B363-A9F8C717CBC4}" sibTransId="{B2509F3B-569B-4B16-836B-D708548A90D5}"/>
    <dgm:cxn modelId="{2BA86E8B-840A-4AF9-9C4E-73E73B2B823B}" type="presOf" srcId="{E7D2B1E3-CF4D-41EA-8C89-67CB2BD1ED89}" destId="{9C9681D0-473B-47D2-9B16-F8A870374B39}" srcOrd="0" destOrd="0" presId="urn:microsoft.com/office/officeart/2005/8/layout/vList5"/>
    <dgm:cxn modelId="{F419391B-914E-467B-867D-E5AFBD20F5B6}" type="presOf" srcId="{DC95EDD5-FDC2-4170-9659-E32363091F8D}" destId="{CA749346-B9B8-4757-ACA9-B37826992122}" srcOrd="0" destOrd="0" presId="urn:microsoft.com/office/officeart/2005/8/layout/vList5"/>
    <dgm:cxn modelId="{5894B914-EA83-43EC-A03E-9CB4AF6B9003}" type="presOf" srcId="{9280511D-8E9E-4B0A-94FA-85E871FC9A14}" destId="{1B281E50-975A-48CB-9DD5-B8820F74FD58}" srcOrd="0" destOrd="0" presId="urn:microsoft.com/office/officeart/2005/8/layout/vList5"/>
    <dgm:cxn modelId="{2A1F820B-1C2C-49F9-847F-9C60C049B6BA}" srcId="{0ED55223-5778-49D4-864A-DD4E9A0BFC54}" destId="{FD9EC612-F871-4EAB-B93E-136FE69017A0}" srcOrd="1" destOrd="0" parTransId="{4D3EFF3C-59CF-411C-A07D-7C18704993D4}" sibTransId="{51A8ABA8-AECA-4717-B395-2F945C9BA235}"/>
    <dgm:cxn modelId="{F1DFCB90-2344-4D50-8277-BD64FBDDAFFC}" type="presOf" srcId="{9C83AFEF-F34D-4077-A397-FA44FDB7A636}" destId="{B81AD753-F3EB-4D71-BBA6-BFAD9442904A}" srcOrd="0" destOrd="1" presId="urn:microsoft.com/office/officeart/2005/8/layout/vList5"/>
    <dgm:cxn modelId="{749DB616-8B03-455B-8CEE-2D707A7BF478}" type="presParOf" srcId="{0EFC714C-013B-47C2-8CAB-D510CD546F42}" destId="{176FB5E6-65FB-4CC3-B067-4828842675C8}" srcOrd="0" destOrd="0" presId="urn:microsoft.com/office/officeart/2005/8/layout/vList5"/>
    <dgm:cxn modelId="{E7CE0E9E-FC52-4F76-BDA4-CE1CD0566DC2}" type="presParOf" srcId="{176FB5E6-65FB-4CC3-B067-4828842675C8}" destId="{1B281E50-975A-48CB-9DD5-B8820F74FD58}" srcOrd="0" destOrd="0" presId="urn:microsoft.com/office/officeart/2005/8/layout/vList5"/>
    <dgm:cxn modelId="{C886596B-88F7-4A47-AC44-A6A367818C59}" type="presParOf" srcId="{176FB5E6-65FB-4CC3-B067-4828842675C8}" destId="{CA749346-B9B8-4757-ACA9-B37826992122}" srcOrd="1" destOrd="0" presId="urn:microsoft.com/office/officeart/2005/8/layout/vList5"/>
    <dgm:cxn modelId="{2DC07FE6-2635-4A84-8D09-24153F650F75}" type="presParOf" srcId="{0EFC714C-013B-47C2-8CAB-D510CD546F42}" destId="{AD469298-49E7-4461-AA10-5E68A03E107C}" srcOrd="1" destOrd="0" presId="urn:microsoft.com/office/officeart/2005/8/layout/vList5"/>
    <dgm:cxn modelId="{3404EBC7-F60E-4A14-B3B5-5CB3BEF82A00}" type="presParOf" srcId="{0EFC714C-013B-47C2-8CAB-D510CD546F42}" destId="{6A046748-B98B-4A68-B6DA-68803ACAE3CA}" srcOrd="2" destOrd="0" presId="urn:microsoft.com/office/officeart/2005/8/layout/vList5"/>
    <dgm:cxn modelId="{73A83DFD-C6C4-446E-8A81-914BCFBE77F9}" type="presParOf" srcId="{6A046748-B98B-4A68-B6DA-68803ACAE3CA}" destId="{9C9681D0-473B-47D2-9B16-F8A870374B39}" srcOrd="0" destOrd="0" presId="urn:microsoft.com/office/officeart/2005/8/layout/vList5"/>
    <dgm:cxn modelId="{47218FF9-7B9E-46F4-B951-0EA0452C0B74}" type="presParOf" srcId="{6A046748-B98B-4A68-B6DA-68803ACAE3CA}" destId="{B81AD753-F3EB-4D71-BBA6-BFAD9442904A}" srcOrd="1" destOrd="0" presId="urn:microsoft.com/office/officeart/2005/8/layout/vList5"/>
    <dgm:cxn modelId="{87698349-5AD3-45D9-B664-52CE22362D57}" type="presParOf" srcId="{0EFC714C-013B-47C2-8CAB-D510CD546F42}" destId="{D8C3CAB8-D446-4F22-83C8-A9E7DC5299A5}" srcOrd="3" destOrd="0" presId="urn:microsoft.com/office/officeart/2005/8/layout/vList5"/>
    <dgm:cxn modelId="{0CB16C9D-40BD-4117-8317-C1F6B5FD8CD9}" type="presParOf" srcId="{0EFC714C-013B-47C2-8CAB-D510CD546F42}" destId="{BAE87112-D59B-4814-985E-4E4CEC694258}" srcOrd="4" destOrd="0" presId="urn:microsoft.com/office/officeart/2005/8/layout/vList5"/>
    <dgm:cxn modelId="{5E61CCFB-56E5-44B8-A50D-4B107011641B}" type="presParOf" srcId="{BAE87112-D59B-4814-985E-4E4CEC694258}" destId="{D7221491-1DD1-417E-93D1-9248653654FF}" srcOrd="0" destOrd="0" presId="urn:microsoft.com/office/officeart/2005/8/layout/vList5"/>
    <dgm:cxn modelId="{10FD3264-E663-433B-B88F-F16E5AFDD43D}" type="presParOf" srcId="{BAE87112-D59B-4814-985E-4E4CEC694258}" destId="{7A6FD458-83DC-45EC-953E-E8B658E199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1F8533-FEB6-4C51-9782-7B0739B15A7D}" type="doc">
      <dgm:prSet loTypeId="urn:microsoft.com/office/officeart/2005/8/layout/vList5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58DBF4E0-3A3B-47A9-A80D-9AD69B93B31D}">
      <dgm:prSet phldrT="[Testo]" custT="1"/>
      <dgm:spPr/>
      <dgm:t>
        <a:bodyPr/>
        <a:lstStyle/>
        <a:p>
          <a:r>
            <a:rPr lang="it-IT" sz="2800" b="1" dirty="0" smtClean="0"/>
            <a:t>CURRICOLO COMPETENZE DIGITALI STUDENTI</a:t>
          </a:r>
          <a:endParaRPr lang="it-IT" sz="2800" b="1" dirty="0"/>
        </a:p>
      </dgm:t>
    </dgm:pt>
    <dgm:pt modelId="{159880DD-6114-414C-977B-9D8AC4561C2D}" type="parTrans" cxnId="{73F677D8-A2B6-4C4B-B25B-157853858615}">
      <dgm:prSet/>
      <dgm:spPr/>
      <dgm:t>
        <a:bodyPr/>
        <a:lstStyle/>
        <a:p>
          <a:endParaRPr lang="it-IT"/>
        </a:p>
      </dgm:t>
    </dgm:pt>
    <dgm:pt modelId="{27FBACD7-9517-4700-AEB2-FA617FEC007D}" type="sibTrans" cxnId="{73F677D8-A2B6-4C4B-B25B-157853858615}">
      <dgm:prSet/>
      <dgm:spPr/>
      <dgm:t>
        <a:bodyPr/>
        <a:lstStyle/>
        <a:p>
          <a:endParaRPr lang="it-IT"/>
        </a:p>
      </dgm:t>
    </dgm:pt>
    <dgm:pt modelId="{08C5D799-B198-4AEC-97CF-C25BFC5C7A44}">
      <dgm:prSet phldrT="[Testo]" custT="1"/>
      <dgm:spPr/>
      <dgm:t>
        <a:bodyPr/>
        <a:lstStyle/>
        <a:p>
          <a:r>
            <a:rPr lang="it-IT" sz="2000" dirty="0" smtClean="0"/>
            <a:t>Competenze digitali sono competenze chiave trasversali</a:t>
          </a:r>
          <a:endParaRPr lang="it-IT" sz="2000" dirty="0"/>
        </a:p>
      </dgm:t>
    </dgm:pt>
    <dgm:pt modelId="{112BAAC7-3609-4C7A-84B4-A867D99B9E93}" type="parTrans" cxnId="{9010F4CE-CB72-4211-A515-C35551CA2AAD}">
      <dgm:prSet/>
      <dgm:spPr/>
      <dgm:t>
        <a:bodyPr/>
        <a:lstStyle/>
        <a:p>
          <a:endParaRPr lang="it-IT"/>
        </a:p>
      </dgm:t>
    </dgm:pt>
    <dgm:pt modelId="{6FC7472D-8226-4BF3-8702-F4A72F4AAEC0}" type="sibTrans" cxnId="{9010F4CE-CB72-4211-A515-C35551CA2AAD}">
      <dgm:prSet/>
      <dgm:spPr/>
      <dgm:t>
        <a:bodyPr/>
        <a:lstStyle/>
        <a:p>
          <a:endParaRPr lang="it-IT"/>
        </a:p>
      </dgm:t>
    </dgm:pt>
    <dgm:pt modelId="{58A6751E-BE74-477E-847A-E980838CECC3}">
      <dgm:prSet phldrT="[Testo]" custT="1"/>
      <dgm:spPr/>
      <dgm:t>
        <a:bodyPr/>
        <a:lstStyle/>
        <a:p>
          <a:r>
            <a:rPr lang="it-IT" sz="2800" b="1" dirty="0" smtClean="0"/>
            <a:t>FORMAZIONE DEI DOCENTI SU TIC NELLA DIDATTICA</a:t>
          </a:r>
          <a:endParaRPr lang="it-IT" sz="2800" b="1" dirty="0"/>
        </a:p>
      </dgm:t>
    </dgm:pt>
    <dgm:pt modelId="{136DE8FC-07DC-40C9-B838-7BBC2365A57F}" type="parTrans" cxnId="{E4C3D534-8CB5-46A2-9E29-258C307BC3F5}">
      <dgm:prSet/>
      <dgm:spPr/>
      <dgm:t>
        <a:bodyPr/>
        <a:lstStyle/>
        <a:p>
          <a:endParaRPr lang="it-IT"/>
        </a:p>
      </dgm:t>
    </dgm:pt>
    <dgm:pt modelId="{FFCC6AB7-52BD-4190-837D-8B95B5FFEFFD}" type="sibTrans" cxnId="{E4C3D534-8CB5-46A2-9E29-258C307BC3F5}">
      <dgm:prSet/>
      <dgm:spPr/>
      <dgm:t>
        <a:bodyPr/>
        <a:lstStyle/>
        <a:p>
          <a:endParaRPr lang="it-IT"/>
        </a:p>
      </dgm:t>
    </dgm:pt>
    <dgm:pt modelId="{BD44460C-1D5F-4A29-993E-006330758515}">
      <dgm:prSet phldrT="[Testo]" custT="1"/>
      <dgm:spPr/>
      <dgm:t>
        <a:bodyPr/>
        <a:lstStyle/>
        <a:p>
          <a:r>
            <a:rPr lang="it-IT" sz="2000" dirty="0" smtClean="0"/>
            <a:t>Iniziative di </a:t>
          </a:r>
          <a:r>
            <a:rPr lang="it-IT" sz="2000" b="1" dirty="0" smtClean="0"/>
            <a:t>formazione per docenti </a:t>
          </a:r>
          <a:r>
            <a:rPr lang="it-IT" sz="2000" dirty="0" smtClean="0"/>
            <a:t>promosse dalla Scuola, dalla rete o da enti di formazione on-line</a:t>
          </a:r>
          <a:endParaRPr lang="it-IT" sz="2000" dirty="0"/>
        </a:p>
      </dgm:t>
    </dgm:pt>
    <dgm:pt modelId="{197AE1C3-F45E-4EBF-993A-12F43131F426}" type="parTrans" cxnId="{3CA8F3AE-2FCA-4C35-A847-C5E600591EB9}">
      <dgm:prSet/>
      <dgm:spPr/>
      <dgm:t>
        <a:bodyPr/>
        <a:lstStyle/>
        <a:p>
          <a:endParaRPr lang="it-IT"/>
        </a:p>
      </dgm:t>
    </dgm:pt>
    <dgm:pt modelId="{16D9FF57-372E-43F0-8BA7-19A302CCCA49}" type="sibTrans" cxnId="{3CA8F3AE-2FCA-4C35-A847-C5E600591EB9}">
      <dgm:prSet/>
      <dgm:spPr/>
      <dgm:t>
        <a:bodyPr/>
        <a:lstStyle/>
        <a:p>
          <a:endParaRPr lang="it-IT"/>
        </a:p>
      </dgm:t>
    </dgm:pt>
    <dgm:pt modelId="{4B35EE34-31E6-4690-A153-34FB75C2CC1F}">
      <dgm:prSet phldrT="[Testo]" custT="1"/>
      <dgm:spPr/>
      <dgm:t>
        <a:bodyPr/>
        <a:lstStyle/>
        <a:p>
          <a:r>
            <a:rPr lang="it-IT" sz="2000" dirty="0" smtClean="0"/>
            <a:t>DDI prevede </a:t>
          </a:r>
          <a:r>
            <a:rPr lang="it-IT" sz="2000" b="1" dirty="0" smtClean="0"/>
            <a:t>integrazione delle TIC nella didattica</a:t>
          </a:r>
          <a:r>
            <a:rPr lang="it-IT" sz="2000" dirty="0" smtClean="0"/>
            <a:t> quotidiana</a:t>
          </a:r>
          <a:endParaRPr lang="it-IT" sz="2000" dirty="0"/>
        </a:p>
      </dgm:t>
    </dgm:pt>
    <dgm:pt modelId="{D705B00B-91B7-4B30-9299-6B6510ED641F}" type="parTrans" cxnId="{2E368777-6CAF-42F7-979F-AA688972D970}">
      <dgm:prSet/>
      <dgm:spPr/>
      <dgm:t>
        <a:bodyPr/>
        <a:lstStyle/>
        <a:p>
          <a:endParaRPr lang="it-IT"/>
        </a:p>
      </dgm:t>
    </dgm:pt>
    <dgm:pt modelId="{B5FAD459-0F9E-4379-BEF2-192294576548}" type="sibTrans" cxnId="{2E368777-6CAF-42F7-979F-AA688972D970}">
      <dgm:prSet/>
      <dgm:spPr/>
      <dgm:t>
        <a:bodyPr/>
        <a:lstStyle/>
        <a:p>
          <a:endParaRPr lang="it-IT"/>
        </a:p>
      </dgm:t>
    </dgm:pt>
    <dgm:pt modelId="{123AAE5F-6211-438C-8E82-FEDB86D9235B}">
      <dgm:prSet phldrT="[Testo]" custT="1"/>
      <dgm:spPr/>
      <dgm:t>
        <a:bodyPr/>
        <a:lstStyle/>
        <a:p>
          <a:r>
            <a:rPr lang="it-IT" sz="2000" dirty="0" smtClean="0"/>
            <a:t>Documenti di riferimento: Piano Nazionale Scuola Digitale (PNSD), Sillabo sull’Educazione Civica Digitale , </a:t>
          </a:r>
          <a:r>
            <a:rPr lang="it-IT" sz="2000" dirty="0" err="1" smtClean="0"/>
            <a:t>Dig</a:t>
          </a:r>
          <a:r>
            <a:rPr lang="it-IT" sz="2000" dirty="0" smtClean="0"/>
            <a:t>. Comp.2.1, Raccomandazione del Consiglio Europeo sulle competenze chiave, Linee Guida sull’Educazione Civica.</a:t>
          </a:r>
          <a:endParaRPr lang="it-IT" sz="2000" dirty="0"/>
        </a:p>
      </dgm:t>
    </dgm:pt>
    <dgm:pt modelId="{F7D6840F-8C4C-4FBE-A062-6D6C1A74CD50}" type="sibTrans" cxnId="{F370F938-2D03-4DC7-80EF-5F62DD98565B}">
      <dgm:prSet/>
      <dgm:spPr/>
      <dgm:t>
        <a:bodyPr/>
        <a:lstStyle/>
        <a:p>
          <a:endParaRPr lang="it-IT"/>
        </a:p>
      </dgm:t>
    </dgm:pt>
    <dgm:pt modelId="{00FDEB1D-7FE8-4C63-A4B9-96558BB50859}" type="parTrans" cxnId="{F370F938-2D03-4DC7-80EF-5F62DD98565B}">
      <dgm:prSet/>
      <dgm:spPr/>
      <dgm:t>
        <a:bodyPr/>
        <a:lstStyle/>
        <a:p>
          <a:endParaRPr lang="it-IT"/>
        </a:p>
      </dgm:t>
    </dgm:pt>
    <dgm:pt modelId="{857FEFE4-D4E4-491A-B1C8-3432B300E8FA}">
      <dgm:prSet phldrT="[Testo]" custT="1"/>
      <dgm:spPr/>
      <dgm:t>
        <a:bodyPr/>
        <a:lstStyle/>
        <a:p>
          <a:r>
            <a:rPr lang="it-IT" sz="2000" b="1" dirty="0" smtClean="0"/>
            <a:t>Uso consapevole e critico delle TIC</a:t>
          </a:r>
          <a:endParaRPr lang="it-IT" sz="2000" b="1" dirty="0"/>
        </a:p>
      </dgm:t>
    </dgm:pt>
    <dgm:pt modelId="{2B34E24B-9D00-4E1C-B0F2-F882D0EFF591}" type="sibTrans" cxnId="{ABD8B48B-1350-4C17-B34C-16089ADF7377}">
      <dgm:prSet/>
      <dgm:spPr/>
      <dgm:t>
        <a:bodyPr/>
        <a:lstStyle/>
        <a:p>
          <a:endParaRPr lang="it-IT"/>
        </a:p>
      </dgm:t>
    </dgm:pt>
    <dgm:pt modelId="{5B718D8A-DBFD-42C1-BA49-CA5988F73141}" type="parTrans" cxnId="{ABD8B48B-1350-4C17-B34C-16089ADF7377}">
      <dgm:prSet/>
      <dgm:spPr/>
      <dgm:t>
        <a:bodyPr/>
        <a:lstStyle/>
        <a:p>
          <a:endParaRPr lang="it-IT"/>
        </a:p>
      </dgm:t>
    </dgm:pt>
    <dgm:pt modelId="{8252D19B-63AF-4972-8A7A-95F35C9B9BEF}" type="pres">
      <dgm:prSet presAssocID="{7B1F8533-FEB6-4C51-9782-7B0739B15A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7DFCF11-140D-458F-B181-5438833C9C22}" type="pres">
      <dgm:prSet presAssocID="{58DBF4E0-3A3B-47A9-A80D-9AD69B93B31D}" presName="linNode" presStyleCnt="0"/>
      <dgm:spPr/>
    </dgm:pt>
    <dgm:pt modelId="{C17EFE84-C158-4511-B73D-AA51C840DB40}" type="pres">
      <dgm:prSet presAssocID="{58DBF4E0-3A3B-47A9-A80D-9AD69B93B31D}" presName="parentText" presStyleLbl="node1" presStyleIdx="0" presStyleCnt="2" custLinFactNeighborX="1358" custLinFactNeighborY="485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4CCBF9-85AB-459F-BFEA-83370AA09F5D}" type="pres">
      <dgm:prSet presAssocID="{58DBF4E0-3A3B-47A9-A80D-9AD69B93B31D}" presName="descendantText" presStyleLbl="alignAccFollowNode1" presStyleIdx="0" presStyleCnt="2" custScaleY="125014" custLinFactNeighborX="406" custLinFactNeighborY="42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4C8562-1ABF-4639-A39C-0A60137C37A3}" type="pres">
      <dgm:prSet presAssocID="{27FBACD7-9517-4700-AEB2-FA617FEC007D}" presName="sp" presStyleCnt="0"/>
      <dgm:spPr/>
    </dgm:pt>
    <dgm:pt modelId="{194513EB-60A4-44F5-A33F-0B93E37674A1}" type="pres">
      <dgm:prSet presAssocID="{58A6751E-BE74-477E-847A-E980838CECC3}" presName="linNode" presStyleCnt="0"/>
      <dgm:spPr/>
    </dgm:pt>
    <dgm:pt modelId="{9EA29834-42C8-424B-93CD-020C21A85143}" type="pres">
      <dgm:prSet presAssocID="{58A6751E-BE74-477E-847A-E980838CECC3}" presName="parentText" presStyleLbl="node1" presStyleIdx="1" presStyleCnt="2" custScaleY="73640" custLinFactNeighborX="-543" custLinFactNeighborY="1435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6FB85A-EE53-427C-B847-7023BDEECCC4}" type="pres">
      <dgm:prSet presAssocID="{58A6751E-BE74-477E-847A-E980838CECC3}" presName="descendantText" presStyleLbl="alignAccFollowNode1" presStyleIdx="1" presStyleCnt="2" custLinFactNeighborX="308" custLinFactNeighborY="155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70F938-2D03-4DC7-80EF-5F62DD98565B}" srcId="{58DBF4E0-3A3B-47A9-A80D-9AD69B93B31D}" destId="{123AAE5F-6211-438C-8E82-FEDB86D9235B}" srcOrd="2" destOrd="0" parTransId="{00FDEB1D-7FE8-4C63-A4B9-96558BB50859}" sibTransId="{F7D6840F-8C4C-4FBE-A062-6D6C1A74CD50}"/>
    <dgm:cxn modelId="{E4C3D534-8CB5-46A2-9E29-258C307BC3F5}" srcId="{7B1F8533-FEB6-4C51-9782-7B0739B15A7D}" destId="{58A6751E-BE74-477E-847A-E980838CECC3}" srcOrd="1" destOrd="0" parTransId="{136DE8FC-07DC-40C9-B838-7BBC2365A57F}" sibTransId="{FFCC6AB7-52BD-4190-837D-8B95B5FFEFFD}"/>
    <dgm:cxn modelId="{9010F4CE-CB72-4211-A515-C35551CA2AAD}" srcId="{58DBF4E0-3A3B-47A9-A80D-9AD69B93B31D}" destId="{08C5D799-B198-4AEC-97CF-C25BFC5C7A44}" srcOrd="0" destOrd="0" parTransId="{112BAAC7-3609-4C7A-84B4-A867D99B9E93}" sibTransId="{6FC7472D-8226-4BF3-8702-F4A72F4AAEC0}"/>
    <dgm:cxn modelId="{BD75A6F9-182D-4BC3-A7C1-1B511A4135FB}" type="presOf" srcId="{4B35EE34-31E6-4690-A153-34FB75C2CC1F}" destId="{556FB85A-EE53-427C-B847-7023BDEECCC4}" srcOrd="0" destOrd="1" presId="urn:microsoft.com/office/officeart/2005/8/layout/vList5"/>
    <dgm:cxn modelId="{73F677D8-A2B6-4C4B-B25B-157853858615}" srcId="{7B1F8533-FEB6-4C51-9782-7B0739B15A7D}" destId="{58DBF4E0-3A3B-47A9-A80D-9AD69B93B31D}" srcOrd="0" destOrd="0" parTransId="{159880DD-6114-414C-977B-9D8AC4561C2D}" sibTransId="{27FBACD7-9517-4700-AEB2-FA617FEC007D}"/>
    <dgm:cxn modelId="{3CA8F3AE-2FCA-4C35-A847-C5E600591EB9}" srcId="{58A6751E-BE74-477E-847A-E980838CECC3}" destId="{BD44460C-1D5F-4A29-993E-006330758515}" srcOrd="0" destOrd="0" parTransId="{197AE1C3-F45E-4EBF-993A-12F43131F426}" sibTransId="{16D9FF57-372E-43F0-8BA7-19A302CCCA49}"/>
    <dgm:cxn modelId="{8FDF1020-6878-4483-802D-352CFC036951}" type="presOf" srcId="{123AAE5F-6211-438C-8E82-FEDB86D9235B}" destId="{DF4CCBF9-85AB-459F-BFEA-83370AA09F5D}" srcOrd="0" destOrd="2" presId="urn:microsoft.com/office/officeart/2005/8/layout/vList5"/>
    <dgm:cxn modelId="{1AAFE9A7-2C5A-44B5-9875-7D6C3E383267}" type="presOf" srcId="{857FEFE4-D4E4-491A-B1C8-3432B300E8FA}" destId="{DF4CCBF9-85AB-459F-BFEA-83370AA09F5D}" srcOrd="0" destOrd="1" presId="urn:microsoft.com/office/officeart/2005/8/layout/vList5"/>
    <dgm:cxn modelId="{3BAC26EA-E92A-4EEA-9CC0-83F9FEBC06CB}" type="presOf" srcId="{08C5D799-B198-4AEC-97CF-C25BFC5C7A44}" destId="{DF4CCBF9-85AB-459F-BFEA-83370AA09F5D}" srcOrd="0" destOrd="0" presId="urn:microsoft.com/office/officeart/2005/8/layout/vList5"/>
    <dgm:cxn modelId="{87E18375-793C-488F-83DB-15C7C04FE7D9}" type="presOf" srcId="{BD44460C-1D5F-4A29-993E-006330758515}" destId="{556FB85A-EE53-427C-B847-7023BDEECCC4}" srcOrd="0" destOrd="0" presId="urn:microsoft.com/office/officeart/2005/8/layout/vList5"/>
    <dgm:cxn modelId="{EDF58E8D-1D89-429B-89CD-46438183A91E}" type="presOf" srcId="{58DBF4E0-3A3B-47A9-A80D-9AD69B93B31D}" destId="{C17EFE84-C158-4511-B73D-AA51C840DB40}" srcOrd="0" destOrd="0" presId="urn:microsoft.com/office/officeart/2005/8/layout/vList5"/>
    <dgm:cxn modelId="{ABD8B48B-1350-4C17-B34C-16089ADF7377}" srcId="{58DBF4E0-3A3B-47A9-A80D-9AD69B93B31D}" destId="{857FEFE4-D4E4-491A-B1C8-3432B300E8FA}" srcOrd="1" destOrd="0" parTransId="{5B718D8A-DBFD-42C1-BA49-CA5988F73141}" sibTransId="{2B34E24B-9D00-4E1C-B0F2-F882D0EFF591}"/>
    <dgm:cxn modelId="{99C4B8F3-D232-477F-A152-49549CCBA28F}" type="presOf" srcId="{7B1F8533-FEB6-4C51-9782-7B0739B15A7D}" destId="{8252D19B-63AF-4972-8A7A-95F35C9B9BEF}" srcOrd="0" destOrd="0" presId="urn:microsoft.com/office/officeart/2005/8/layout/vList5"/>
    <dgm:cxn modelId="{2E368777-6CAF-42F7-979F-AA688972D970}" srcId="{58A6751E-BE74-477E-847A-E980838CECC3}" destId="{4B35EE34-31E6-4690-A153-34FB75C2CC1F}" srcOrd="1" destOrd="0" parTransId="{D705B00B-91B7-4B30-9299-6B6510ED641F}" sibTransId="{B5FAD459-0F9E-4379-BEF2-192294576548}"/>
    <dgm:cxn modelId="{78383F72-999A-421E-84A6-75F1AC0AF38C}" type="presOf" srcId="{58A6751E-BE74-477E-847A-E980838CECC3}" destId="{9EA29834-42C8-424B-93CD-020C21A85143}" srcOrd="0" destOrd="0" presId="urn:microsoft.com/office/officeart/2005/8/layout/vList5"/>
    <dgm:cxn modelId="{1BBE6787-8B5C-4F65-884E-5E1E679F146F}" type="presParOf" srcId="{8252D19B-63AF-4972-8A7A-95F35C9B9BEF}" destId="{77DFCF11-140D-458F-B181-5438833C9C22}" srcOrd="0" destOrd="0" presId="urn:microsoft.com/office/officeart/2005/8/layout/vList5"/>
    <dgm:cxn modelId="{5BFCB0EE-8442-4582-BD0B-B27C5EB67700}" type="presParOf" srcId="{77DFCF11-140D-458F-B181-5438833C9C22}" destId="{C17EFE84-C158-4511-B73D-AA51C840DB40}" srcOrd="0" destOrd="0" presId="urn:microsoft.com/office/officeart/2005/8/layout/vList5"/>
    <dgm:cxn modelId="{F4FA3E2E-2B48-4512-BB3F-17E6B5F18476}" type="presParOf" srcId="{77DFCF11-140D-458F-B181-5438833C9C22}" destId="{DF4CCBF9-85AB-459F-BFEA-83370AA09F5D}" srcOrd="1" destOrd="0" presId="urn:microsoft.com/office/officeart/2005/8/layout/vList5"/>
    <dgm:cxn modelId="{2528DA60-C32B-40E5-8BB9-BE21DFDC6C2B}" type="presParOf" srcId="{8252D19B-63AF-4972-8A7A-95F35C9B9BEF}" destId="{E74C8562-1ABF-4639-A39C-0A60137C37A3}" srcOrd="1" destOrd="0" presId="urn:microsoft.com/office/officeart/2005/8/layout/vList5"/>
    <dgm:cxn modelId="{C3ECFFAB-C0A9-4642-8A74-254C0C4B30B3}" type="presParOf" srcId="{8252D19B-63AF-4972-8A7A-95F35C9B9BEF}" destId="{194513EB-60A4-44F5-A33F-0B93E37674A1}" srcOrd="2" destOrd="0" presId="urn:microsoft.com/office/officeart/2005/8/layout/vList5"/>
    <dgm:cxn modelId="{0B39740F-03DB-4180-9610-97C9D8F1BF08}" type="presParOf" srcId="{194513EB-60A4-44F5-A33F-0B93E37674A1}" destId="{9EA29834-42C8-424B-93CD-020C21A85143}" srcOrd="0" destOrd="0" presId="urn:microsoft.com/office/officeart/2005/8/layout/vList5"/>
    <dgm:cxn modelId="{17C56B6D-16CF-4363-8DC7-071B10040528}" type="presParOf" srcId="{194513EB-60A4-44F5-A33F-0B93E37674A1}" destId="{556FB85A-EE53-427C-B847-7023BDEECC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D601D7-4CDC-424B-82AF-23C8A2773626}" type="doc">
      <dgm:prSet loTypeId="urn:microsoft.com/office/officeart/2005/8/layout/vList5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F1AA6060-7B92-4DA6-AF0F-611D74F63E5A}">
      <dgm:prSet phldrT="[Testo]"/>
      <dgm:spPr/>
      <dgm:t>
        <a:bodyPr/>
        <a:lstStyle/>
        <a:p>
          <a:r>
            <a:rPr lang="it-IT" b="1" dirty="0" smtClean="0"/>
            <a:t>SENSIBILIZZAZIONE DELLE FAMIGLIE</a:t>
          </a:r>
          <a:endParaRPr lang="it-IT" b="1" dirty="0"/>
        </a:p>
      </dgm:t>
    </dgm:pt>
    <dgm:pt modelId="{8B4DC40D-0EDE-4C41-AE18-311F88A369AE}" type="parTrans" cxnId="{F087D060-9290-4BC8-ACC6-D8702C6D3943}">
      <dgm:prSet/>
      <dgm:spPr/>
      <dgm:t>
        <a:bodyPr/>
        <a:lstStyle/>
        <a:p>
          <a:endParaRPr lang="it-IT"/>
        </a:p>
      </dgm:t>
    </dgm:pt>
    <dgm:pt modelId="{31A6FBCE-4A3C-4C87-964E-B1A97E5368FD}" type="sibTrans" cxnId="{F087D060-9290-4BC8-ACC6-D8702C6D3943}">
      <dgm:prSet/>
      <dgm:spPr/>
      <dgm:t>
        <a:bodyPr/>
        <a:lstStyle/>
        <a:p>
          <a:endParaRPr lang="it-IT"/>
        </a:p>
      </dgm:t>
    </dgm:pt>
    <dgm:pt modelId="{3B7AAA42-FB8C-4036-AB0A-29BC701295C2}">
      <dgm:prSet phldrT="[Testo]" custT="1"/>
      <dgm:spPr/>
      <dgm:t>
        <a:bodyPr/>
        <a:lstStyle/>
        <a:p>
          <a:r>
            <a:rPr lang="it-IT" sz="2000" b="1" dirty="0" smtClean="0"/>
            <a:t>Uso consapevole di internet e prevenzione dei rischi online</a:t>
          </a:r>
          <a:endParaRPr lang="it-IT" sz="2000" b="1" dirty="0"/>
        </a:p>
      </dgm:t>
    </dgm:pt>
    <dgm:pt modelId="{B2479809-B234-4224-BFC5-4D9576C9DBD3}" type="parTrans" cxnId="{27A60EBC-4B02-42FA-8BF5-5395FB430776}">
      <dgm:prSet/>
      <dgm:spPr/>
      <dgm:t>
        <a:bodyPr/>
        <a:lstStyle/>
        <a:p>
          <a:endParaRPr lang="it-IT"/>
        </a:p>
      </dgm:t>
    </dgm:pt>
    <dgm:pt modelId="{FA49A28B-53C0-4325-A679-59CA5866FC23}" type="sibTrans" cxnId="{27A60EBC-4B02-42FA-8BF5-5395FB430776}">
      <dgm:prSet/>
      <dgm:spPr/>
      <dgm:t>
        <a:bodyPr/>
        <a:lstStyle/>
        <a:p>
          <a:endParaRPr lang="it-IT"/>
        </a:p>
      </dgm:t>
    </dgm:pt>
    <dgm:pt modelId="{D2732122-2895-499C-94F3-16784ADA5643}">
      <dgm:prSet phldrT="[Testo]" custT="1"/>
      <dgm:spPr/>
      <dgm:t>
        <a:bodyPr/>
        <a:lstStyle/>
        <a:p>
          <a:r>
            <a:rPr lang="it-IT" sz="2000" dirty="0" smtClean="0"/>
            <a:t>Analisi del fabbisogno formativo dei docenti e formazione su esigenze reali</a:t>
          </a:r>
          <a:endParaRPr lang="it-IT" sz="2000" dirty="0"/>
        </a:p>
      </dgm:t>
    </dgm:pt>
    <dgm:pt modelId="{16AC434F-4AB8-47FA-BD24-A6BDB0C3E09A}" type="parTrans" cxnId="{84469EDD-214E-42F0-8292-87E7EEDC0EBD}">
      <dgm:prSet/>
      <dgm:spPr/>
      <dgm:t>
        <a:bodyPr/>
        <a:lstStyle/>
        <a:p>
          <a:endParaRPr lang="it-IT"/>
        </a:p>
      </dgm:t>
    </dgm:pt>
    <dgm:pt modelId="{ABA7EE6C-AE8E-4E39-8A1B-5E50631FEAB4}" type="sibTrans" cxnId="{84469EDD-214E-42F0-8292-87E7EEDC0EBD}">
      <dgm:prSet/>
      <dgm:spPr/>
      <dgm:t>
        <a:bodyPr/>
        <a:lstStyle/>
        <a:p>
          <a:endParaRPr lang="it-IT"/>
        </a:p>
      </dgm:t>
    </dgm:pt>
    <dgm:pt modelId="{107D8AFC-7C33-4CD8-AE7F-056848898CF4}">
      <dgm:prSet phldrT="[Testo]"/>
      <dgm:spPr/>
      <dgm:t>
        <a:bodyPr/>
        <a:lstStyle/>
        <a:p>
          <a:r>
            <a:rPr lang="it-IT" b="1" dirty="0" smtClean="0"/>
            <a:t>FORMAZIONE DEI DOCENTI SU USO SICURO </a:t>
          </a:r>
          <a:r>
            <a:rPr lang="it-IT" b="1" dirty="0" err="1" smtClean="0"/>
            <a:t>DI</a:t>
          </a:r>
          <a:r>
            <a:rPr lang="it-IT" b="1" dirty="0" smtClean="0"/>
            <a:t> INTERNET</a:t>
          </a:r>
          <a:endParaRPr lang="it-IT" b="1" dirty="0"/>
        </a:p>
      </dgm:t>
    </dgm:pt>
    <dgm:pt modelId="{1457E08F-F85C-4A65-9179-0142E4B33BE9}" type="parTrans" cxnId="{4A0BC3BC-9E96-4F91-8633-127C4C5995C8}">
      <dgm:prSet/>
      <dgm:spPr/>
      <dgm:t>
        <a:bodyPr/>
        <a:lstStyle/>
        <a:p>
          <a:endParaRPr lang="it-IT"/>
        </a:p>
      </dgm:t>
    </dgm:pt>
    <dgm:pt modelId="{64E1C354-3D7D-426F-AA53-524588A07C32}" type="sibTrans" cxnId="{4A0BC3BC-9E96-4F91-8633-127C4C5995C8}">
      <dgm:prSet/>
      <dgm:spPr/>
      <dgm:t>
        <a:bodyPr/>
        <a:lstStyle/>
        <a:p>
          <a:endParaRPr lang="it-IT"/>
        </a:p>
      </dgm:t>
    </dgm:pt>
    <dgm:pt modelId="{F0CA3063-FFD1-4C87-933F-8D464BD1B2DA}">
      <dgm:prSet phldrT="[Testo]" custT="1"/>
      <dgm:spPr/>
      <dgm:t>
        <a:bodyPr/>
        <a:lstStyle/>
        <a:p>
          <a:r>
            <a:rPr lang="it-IT" sz="2000" dirty="0" smtClean="0"/>
            <a:t>Formazione specifica su </a:t>
          </a:r>
          <a:r>
            <a:rPr lang="it-IT" sz="2000" b="1" dirty="0" smtClean="0"/>
            <a:t>prevenzione bullismo e </a:t>
          </a:r>
          <a:r>
            <a:rPr lang="it-IT" sz="2000" b="1" dirty="0" err="1" smtClean="0"/>
            <a:t>cyberbullismo</a:t>
          </a:r>
          <a:endParaRPr lang="it-IT" sz="2000" b="1" dirty="0"/>
        </a:p>
      </dgm:t>
    </dgm:pt>
    <dgm:pt modelId="{129C860B-9F0C-4B42-8FD5-60B1188405A1}" type="parTrans" cxnId="{9783C28D-14F3-407B-9965-373F068FE2D0}">
      <dgm:prSet/>
      <dgm:spPr/>
      <dgm:t>
        <a:bodyPr/>
        <a:lstStyle/>
        <a:p>
          <a:endParaRPr lang="it-IT"/>
        </a:p>
      </dgm:t>
    </dgm:pt>
    <dgm:pt modelId="{D2C7D079-C22B-4CD1-8832-BE85A1C8155D}" type="sibTrans" cxnId="{9783C28D-14F3-407B-9965-373F068FE2D0}">
      <dgm:prSet/>
      <dgm:spPr/>
      <dgm:t>
        <a:bodyPr/>
        <a:lstStyle/>
        <a:p>
          <a:endParaRPr lang="it-IT"/>
        </a:p>
      </dgm:t>
    </dgm:pt>
    <dgm:pt modelId="{DBB0270A-2651-4F03-9DF4-6BCF2AD88371}">
      <dgm:prSet phldrT="[Testo]" custT="1"/>
      <dgm:spPr/>
      <dgm:t>
        <a:bodyPr/>
        <a:lstStyle/>
        <a:p>
          <a:r>
            <a:rPr lang="it-IT" sz="2000" dirty="0" smtClean="0"/>
            <a:t>Materiali di autoformazione e aggiornamento anche sul sito della Scuola.</a:t>
          </a:r>
          <a:endParaRPr lang="it-IT" sz="2000" dirty="0"/>
        </a:p>
      </dgm:t>
    </dgm:pt>
    <dgm:pt modelId="{60AC6915-867B-40E0-88BC-81FBFD5F3DB4}" type="parTrans" cxnId="{26D4C88D-6CF9-43F0-BC6B-C794E9F6F7D3}">
      <dgm:prSet/>
      <dgm:spPr/>
      <dgm:t>
        <a:bodyPr/>
        <a:lstStyle/>
        <a:p>
          <a:endParaRPr lang="it-IT"/>
        </a:p>
      </dgm:t>
    </dgm:pt>
    <dgm:pt modelId="{EE36C826-B7D6-45E6-8833-14FB6A49A2B8}" type="sibTrans" cxnId="{26D4C88D-6CF9-43F0-BC6B-C794E9F6F7D3}">
      <dgm:prSet/>
      <dgm:spPr/>
      <dgm:t>
        <a:bodyPr/>
        <a:lstStyle/>
        <a:p>
          <a:endParaRPr lang="it-IT"/>
        </a:p>
      </dgm:t>
    </dgm:pt>
    <dgm:pt modelId="{4F95E412-61A7-47EF-BE08-B2EDA5C5DD48}">
      <dgm:prSet phldrT="[Testo]" custT="1"/>
      <dgm:spPr/>
      <dgm:t>
        <a:bodyPr/>
        <a:lstStyle/>
        <a:p>
          <a:r>
            <a:rPr lang="it-IT" sz="2000" dirty="0" smtClean="0"/>
            <a:t>Collaborazione </a:t>
          </a:r>
          <a:r>
            <a:rPr lang="it-IT" sz="2000" u="sng" dirty="0" smtClean="0"/>
            <a:t>Centro Giustizia </a:t>
          </a:r>
          <a:r>
            <a:rPr lang="it-IT" sz="2000" u="sng" dirty="0" err="1" smtClean="0"/>
            <a:t>Riparativa</a:t>
          </a:r>
          <a:endParaRPr lang="it-IT" sz="2000" u="sng" dirty="0"/>
        </a:p>
      </dgm:t>
    </dgm:pt>
    <dgm:pt modelId="{EF46257B-1A2B-4F2C-A15B-E6433E342DD0}" type="parTrans" cxnId="{9446F5FC-5404-4DFB-A86E-49C834F3EDF3}">
      <dgm:prSet/>
      <dgm:spPr/>
      <dgm:t>
        <a:bodyPr/>
        <a:lstStyle/>
        <a:p>
          <a:endParaRPr lang="it-IT"/>
        </a:p>
      </dgm:t>
    </dgm:pt>
    <dgm:pt modelId="{F67C09D0-4F67-4441-A746-1850EBDCB131}" type="sibTrans" cxnId="{9446F5FC-5404-4DFB-A86E-49C834F3EDF3}">
      <dgm:prSet/>
      <dgm:spPr/>
      <dgm:t>
        <a:bodyPr/>
        <a:lstStyle/>
        <a:p>
          <a:endParaRPr lang="it-IT"/>
        </a:p>
      </dgm:t>
    </dgm:pt>
    <dgm:pt modelId="{DD9E0BEF-F521-461B-92CA-68454E343001}" type="pres">
      <dgm:prSet presAssocID="{06D601D7-4CDC-424B-82AF-23C8A27736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B7654BE-679E-410E-8EEB-4183B76A2F7E}" type="pres">
      <dgm:prSet presAssocID="{F1AA6060-7B92-4DA6-AF0F-611D74F63E5A}" presName="linNode" presStyleCnt="0"/>
      <dgm:spPr/>
    </dgm:pt>
    <dgm:pt modelId="{46D2EBB3-D022-40BF-8840-8CD4AEEF63B2}" type="pres">
      <dgm:prSet presAssocID="{F1AA6060-7B92-4DA6-AF0F-611D74F63E5A}" presName="parentText" presStyleLbl="node1" presStyleIdx="0" presStyleCnt="2" custScaleX="98312" custScaleY="46334" custLinFactNeighborX="6283" custLinFactNeighborY="4781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1716BD-4708-4F23-A4BA-CF4B58897820}" type="pres">
      <dgm:prSet presAssocID="{F1AA6060-7B92-4DA6-AF0F-611D74F63E5A}" presName="descendantText" presStyleLbl="alignAccFollowNode1" presStyleIdx="0" presStyleCnt="1" custScaleX="91515" custScaleY="70944" custLinFactNeighborX="7519" custLinFactNeighborY="-9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27F61B-CC4A-4B66-8A9E-2D5EF1CCFE53}" type="pres">
      <dgm:prSet presAssocID="{31A6FBCE-4A3C-4C87-964E-B1A97E5368FD}" presName="sp" presStyleCnt="0"/>
      <dgm:spPr/>
    </dgm:pt>
    <dgm:pt modelId="{746C9A43-4E27-4A81-810C-5F987EDC19CF}" type="pres">
      <dgm:prSet presAssocID="{107D8AFC-7C33-4CD8-AE7F-056848898CF4}" presName="linNode" presStyleCnt="0"/>
      <dgm:spPr/>
    </dgm:pt>
    <dgm:pt modelId="{6D955CCE-5742-4310-B9BA-F3C3758423B8}" type="pres">
      <dgm:prSet presAssocID="{107D8AFC-7C33-4CD8-AE7F-056848898CF4}" presName="parentText" presStyleLbl="node1" presStyleIdx="1" presStyleCnt="2" custScaleX="107370" custScaleY="36864" custLinFactNeighborX="1959" custLinFactNeighborY="-5322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446F5FC-5404-4DFB-A86E-49C834F3EDF3}" srcId="{F1AA6060-7B92-4DA6-AF0F-611D74F63E5A}" destId="{4F95E412-61A7-47EF-BE08-B2EDA5C5DD48}" srcOrd="2" destOrd="0" parTransId="{EF46257B-1A2B-4F2C-A15B-E6433E342DD0}" sibTransId="{F67C09D0-4F67-4441-A746-1850EBDCB131}"/>
    <dgm:cxn modelId="{D451495C-576D-46AD-A710-EADD8069986C}" type="presOf" srcId="{06D601D7-4CDC-424B-82AF-23C8A2773626}" destId="{DD9E0BEF-F521-461B-92CA-68454E343001}" srcOrd="0" destOrd="0" presId="urn:microsoft.com/office/officeart/2005/8/layout/vList5"/>
    <dgm:cxn modelId="{EA95E325-4E42-4A5D-865C-CB388575D242}" type="presOf" srcId="{F0CA3063-FFD1-4C87-933F-8D464BD1B2DA}" destId="{3D1716BD-4708-4F23-A4BA-CF4B58897820}" srcOrd="0" destOrd="3" presId="urn:microsoft.com/office/officeart/2005/8/layout/vList5"/>
    <dgm:cxn modelId="{C105930F-E45D-4E58-9B90-A580B7FCBDD9}" type="presOf" srcId="{F1AA6060-7B92-4DA6-AF0F-611D74F63E5A}" destId="{46D2EBB3-D022-40BF-8840-8CD4AEEF63B2}" srcOrd="0" destOrd="0" presId="urn:microsoft.com/office/officeart/2005/8/layout/vList5"/>
    <dgm:cxn modelId="{C91986EA-CFE2-482A-9CB9-ABD46E00DE17}" type="presOf" srcId="{3B7AAA42-FB8C-4036-AB0A-29BC701295C2}" destId="{3D1716BD-4708-4F23-A4BA-CF4B58897820}" srcOrd="0" destOrd="0" presId="urn:microsoft.com/office/officeart/2005/8/layout/vList5"/>
    <dgm:cxn modelId="{42059946-78B7-40CA-945B-803FD3F777B1}" type="presOf" srcId="{D2732122-2895-499C-94F3-16784ADA5643}" destId="{3D1716BD-4708-4F23-A4BA-CF4B58897820}" srcOrd="0" destOrd="1" presId="urn:microsoft.com/office/officeart/2005/8/layout/vList5"/>
    <dgm:cxn modelId="{76485CB3-9D3E-4D0B-BEA4-2DF4A4BFE84F}" type="presOf" srcId="{4F95E412-61A7-47EF-BE08-B2EDA5C5DD48}" destId="{3D1716BD-4708-4F23-A4BA-CF4B58897820}" srcOrd="0" destOrd="2" presId="urn:microsoft.com/office/officeart/2005/8/layout/vList5"/>
    <dgm:cxn modelId="{E421A50A-796E-44B7-804A-525A840A247B}" type="presOf" srcId="{DBB0270A-2651-4F03-9DF4-6BCF2AD88371}" destId="{3D1716BD-4708-4F23-A4BA-CF4B58897820}" srcOrd="0" destOrd="4" presId="urn:microsoft.com/office/officeart/2005/8/layout/vList5"/>
    <dgm:cxn modelId="{84469EDD-214E-42F0-8292-87E7EEDC0EBD}" srcId="{F1AA6060-7B92-4DA6-AF0F-611D74F63E5A}" destId="{D2732122-2895-499C-94F3-16784ADA5643}" srcOrd="1" destOrd="0" parTransId="{16AC434F-4AB8-47FA-BD24-A6BDB0C3E09A}" sibTransId="{ABA7EE6C-AE8E-4E39-8A1B-5E50631FEAB4}"/>
    <dgm:cxn modelId="{D39DD977-891B-42C6-8D77-B8628D765B5A}" type="presOf" srcId="{107D8AFC-7C33-4CD8-AE7F-056848898CF4}" destId="{6D955CCE-5742-4310-B9BA-F3C3758423B8}" srcOrd="0" destOrd="0" presId="urn:microsoft.com/office/officeart/2005/8/layout/vList5"/>
    <dgm:cxn modelId="{27A60EBC-4B02-42FA-8BF5-5395FB430776}" srcId="{F1AA6060-7B92-4DA6-AF0F-611D74F63E5A}" destId="{3B7AAA42-FB8C-4036-AB0A-29BC701295C2}" srcOrd="0" destOrd="0" parTransId="{B2479809-B234-4224-BFC5-4D9576C9DBD3}" sibTransId="{FA49A28B-53C0-4325-A679-59CA5866FC23}"/>
    <dgm:cxn modelId="{4A0BC3BC-9E96-4F91-8633-127C4C5995C8}" srcId="{06D601D7-4CDC-424B-82AF-23C8A2773626}" destId="{107D8AFC-7C33-4CD8-AE7F-056848898CF4}" srcOrd="1" destOrd="0" parTransId="{1457E08F-F85C-4A65-9179-0142E4B33BE9}" sibTransId="{64E1C354-3D7D-426F-AA53-524588A07C32}"/>
    <dgm:cxn modelId="{26D4C88D-6CF9-43F0-BC6B-C794E9F6F7D3}" srcId="{F1AA6060-7B92-4DA6-AF0F-611D74F63E5A}" destId="{DBB0270A-2651-4F03-9DF4-6BCF2AD88371}" srcOrd="4" destOrd="0" parTransId="{60AC6915-867B-40E0-88BC-81FBFD5F3DB4}" sibTransId="{EE36C826-B7D6-45E6-8833-14FB6A49A2B8}"/>
    <dgm:cxn modelId="{F087D060-9290-4BC8-ACC6-D8702C6D3943}" srcId="{06D601D7-4CDC-424B-82AF-23C8A2773626}" destId="{F1AA6060-7B92-4DA6-AF0F-611D74F63E5A}" srcOrd="0" destOrd="0" parTransId="{8B4DC40D-0EDE-4C41-AE18-311F88A369AE}" sibTransId="{31A6FBCE-4A3C-4C87-964E-B1A97E5368FD}"/>
    <dgm:cxn modelId="{9783C28D-14F3-407B-9965-373F068FE2D0}" srcId="{F1AA6060-7B92-4DA6-AF0F-611D74F63E5A}" destId="{F0CA3063-FFD1-4C87-933F-8D464BD1B2DA}" srcOrd="3" destOrd="0" parTransId="{129C860B-9F0C-4B42-8FD5-60B1188405A1}" sibTransId="{D2C7D079-C22B-4CD1-8832-BE85A1C8155D}"/>
    <dgm:cxn modelId="{D1D770EA-BF73-4C65-937C-CA6C3B1D744C}" type="presParOf" srcId="{DD9E0BEF-F521-461B-92CA-68454E343001}" destId="{6B7654BE-679E-410E-8EEB-4183B76A2F7E}" srcOrd="0" destOrd="0" presId="urn:microsoft.com/office/officeart/2005/8/layout/vList5"/>
    <dgm:cxn modelId="{5D0E465E-481E-44F2-AE12-3B8C513186A5}" type="presParOf" srcId="{6B7654BE-679E-410E-8EEB-4183B76A2F7E}" destId="{46D2EBB3-D022-40BF-8840-8CD4AEEF63B2}" srcOrd="0" destOrd="0" presId="urn:microsoft.com/office/officeart/2005/8/layout/vList5"/>
    <dgm:cxn modelId="{2761E568-B8AB-47A1-A0A2-4586667085E5}" type="presParOf" srcId="{6B7654BE-679E-410E-8EEB-4183B76A2F7E}" destId="{3D1716BD-4708-4F23-A4BA-CF4B58897820}" srcOrd="1" destOrd="0" presId="urn:microsoft.com/office/officeart/2005/8/layout/vList5"/>
    <dgm:cxn modelId="{CA0CCB1A-3BB7-43A4-93FE-02D429DA3CB3}" type="presParOf" srcId="{DD9E0BEF-F521-461B-92CA-68454E343001}" destId="{A627F61B-CC4A-4B66-8A9E-2D5EF1CCFE53}" srcOrd="1" destOrd="0" presId="urn:microsoft.com/office/officeart/2005/8/layout/vList5"/>
    <dgm:cxn modelId="{C71E646D-5FA0-4903-B170-637F07C3AE35}" type="presParOf" srcId="{DD9E0BEF-F521-461B-92CA-68454E343001}" destId="{746C9A43-4E27-4A81-810C-5F987EDC19CF}" srcOrd="2" destOrd="0" presId="urn:microsoft.com/office/officeart/2005/8/layout/vList5"/>
    <dgm:cxn modelId="{DDC3B48A-B7B3-421C-83E2-112937E768E1}" type="presParOf" srcId="{746C9A43-4E27-4A81-810C-5F987EDC19CF}" destId="{6D955CCE-5742-4310-B9BA-F3C3758423B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7135A3-B1E2-40C9-8CD0-1572DEEE29BB}" type="doc">
      <dgm:prSet loTypeId="urn:microsoft.com/office/officeart/2005/8/layout/vList5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28EA85E5-2650-482B-A85D-366AD7A64854}">
      <dgm:prSet phldrT="[Testo]"/>
      <dgm:spPr/>
      <dgm:t>
        <a:bodyPr/>
        <a:lstStyle/>
        <a:p>
          <a:r>
            <a:rPr lang="it-IT" b="1" dirty="0" smtClean="0"/>
            <a:t>PROTEZIONE DEI DATI PERSONALI</a:t>
          </a:r>
          <a:endParaRPr lang="it-IT" b="1" dirty="0"/>
        </a:p>
      </dgm:t>
    </dgm:pt>
    <dgm:pt modelId="{56B205B9-7CF5-431A-A95C-3FFB6E46101B}" type="parTrans" cxnId="{093383EE-D8BE-4461-AD2D-1C8BD3BA75C7}">
      <dgm:prSet/>
      <dgm:spPr/>
      <dgm:t>
        <a:bodyPr/>
        <a:lstStyle/>
        <a:p>
          <a:endParaRPr lang="it-IT"/>
        </a:p>
      </dgm:t>
    </dgm:pt>
    <dgm:pt modelId="{1C0A17A0-09E2-4277-9789-AAA210C83DB1}" type="sibTrans" cxnId="{093383EE-D8BE-4461-AD2D-1C8BD3BA75C7}">
      <dgm:prSet/>
      <dgm:spPr/>
      <dgm:t>
        <a:bodyPr/>
        <a:lstStyle/>
        <a:p>
          <a:endParaRPr lang="it-IT"/>
        </a:p>
      </dgm:t>
    </dgm:pt>
    <dgm:pt modelId="{71996C3F-5760-4410-8059-59F2B597C6AE}">
      <dgm:prSet phldrT="[Testo]" custT="1"/>
      <dgm:spPr/>
      <dgm:t>
        <a:bodyPr/>
        <a:lstStyle/>
        <a:p>
          <a:r>
            <a:rPr lang="it-IT" sz="2000" dirty="0" smtClean="0"/>
            <a:t>Diritto fondamentale</a:t>
          </a:r>
          <a:endParaRPr lang="it-IT" sz="2000" dirty="0"/>
        </a:p>
      </dgm:t>
    </dgm:pt>
    <dgm:pt modelId="{AB23C6B6-C1A3-46FC-99DB-1375205E57D8}" type="parTrans" cxnId="{8B4D342C-6B75-4556-BE6D-F0047101B0B3}">
      <dgm:prSet/>
      <dgm:spPr/>
      <dgm:t>
        <a:bodyPr/>
        <a:lstStyle/>
        <a:p>
          <a:endParaRPr lang="it-IT"/>
        </a:p>
      </dgm:t>
    </dgm:pt>
    <dgm:pt modelId="{3D53952E-F9FA-4443-8267-2D9C2F3353DE}" type="sibTrans" cxnId="{8B4D342C-6B75-4556-BE6D-F0047101B0B3}">
      <dgm:prSet/>
      <dgm:spPr/>
      <dgm:t>
        <a:bodyPr/>
        <a:lstStyle/>
        <a:p>
          <a:endParaRPr lang="it-IT"/>
        </a:p>
      </dgm:t>
    </dgm:pt>
    <dgm:pt modelId="{66BCF531-0F24-4104-8647-2C8E66CA3ED6}">
      <dgm:prSet phldrT="[Testo]" custT="1"/>
      <dgm:spPr/>
      <dgm:t>
        <a:bodyPr/>
        <a:lstStyle/>
        <a:p>
          <a:r>
            <a:rPr lang="it-IT" sz="2000" dirty="0" smtClean="0"/>
            <a:t>Riferimenti normativi: Carta dei Diritti, Regolamento UE 2016,  GDPR e DLGS 101/2018.</a:t>
          </a:r>
          <a:endParaRPr lang="it-IT" sz="2000" dirty="0"/>
        </a:p>
      </dgm:t>
    </dgm:pt>
    <dgm:pt modelId="{3E2F17C6-D7EB-4823-A459-E9633C6F78C8}" type="parTrans" cxnId="{7194A954-84F6-409B-AA7F-0196F71E0233}">
      <dgm:prSet/>
      <dgm:spPr/>
      <dgm:t>
        <a:bodyPr/>
        <a:lstStyle/>
        <a:p>
          <a:endParaRPr lang="it-IT"/>
        </a:p>
      </dgm:t>
    </dgm:pt>
    <dgm:pt modelId="{904B1CE5-2557-4457-B8FA-E9026B4B5EC8}" type="sibTrans" cxnId="{7194A954-84F6-409B-AA7F-0196F71E0233}">
      <dgm:prSet/>
      <dgm:spPr/>
      <dgm:t>
        <a:bodyPr/>
        <a:lstStyle/>
        <a:p>
          <a:endParaRPr lang="it-IT"/>
        </a:p>
      </dgm:t>
    </dgm:pt>
    <dgm:pt modelId="{2771F7C7-E32C-48EF-AF77-49CBA33A01A7}">
      <dgm:prSet phldrT="[Testo]"/>
      <dgm:spPr/>
      <dgm:t>
        <a:bodyPr/>
        <a:lstStyle/>
        <a:p>
          <a:r>
            <a:rPr lang="it-IT" b="1" dirty="0" smtClean="0"/>
            <a:t>ACCESSO A INTERNET</a:t>
          </a:r>
          <a:endParaRPr lang="it-IT" b="1" dirty="0"/>
        </a:p>
      </dgm:t>
    </dgm:pt>
    <dgm:pt modelId="{20C6170D-CE7D-4060-A0DC-D472C45AAA42}" type="parTrans" cxnId="{219B9859-E35A-4C85-9EE5-310547A0B7B5}">
      <dgm:prSet/>
      <dgm:spPr/>
      <dgm:t>
        <a:bodyPr/>
        <a:lstStyle/>
        <a:p>
          <a:endParaRPr lang="it-IT"/>
        </a:p>
      </dgm:t>
    </dgm:pt>
    <dgm:pt modelId="{769AA505-8DCA-4F90-BDF5-0211D71F6DA3}" type="sibTrans" cxnId="{219B9859-E35A-4C85-9EE5-310547A0B7B5}">
      <dgm:prSet/>
      <dgm:spPr/>
      <dgm:t>
        <a:bodyPr/>
        <a:lstStyle/>
        <a:p>
          <a:endParaRPr lang="it-IT"/>
        </a:p>
      </dgm:t>
    </dgm:pt>
    <dgm:pt modelId="{FBDAAE3C-2BDF-4BC7-B953-E3C15B338A32}">
      <dgm:prSet phldrT="[Testo]" custT="1"/>
      <dgm:spPr/>
      <dgm:t>
        <a:bodyPr/>
        <a:lstStyle/>
        <a:p>
          <a:pPr algn="just"/>
          <a:r>
            <a:rPr lang="it-IT" sz="2000" dirty="0" smtClean="0"/>
            <a:t>Diritto per lo sviluppo individuale e sociale della persona</a:t>
          </a:r>
          <a:endParaRPr lang="it-IT" sz="2000" dirty="0"/>
        </a:p>
      </dgm:t>
    </dgm:pt>
    <dgm:pt modelId="{3A3753F9-08E9-4973-9A68-5B0F80EC024C}" type="parTrans" cxnId="{8D999E21-D918-4726-ADA5-3ED332897088}">
      <dgm:prSet/>
      <dgm:spPr/>
      <dgm:t>
        <a:bodyPr/>
        <a:lstStyle/>
        <a:p>
          <a:endParaRPr lang="it-IT"/>
        </a:p>
      </dgm:t>
    </dgm:pt>
    <dgm:pt modelId="{EE84FF09-1B51-4345-97E0-6F9EF50E4BBC}" type="sibTrans" cxnId="{8D999E21-D918-4726-ADA5-3ED332897088}">
      <dgm:prSet/>
      <dgm:spPr/>
      <dgm:t>
        <a:bodyPr/>
        <a:lstStyle/>
        <a:p>
          <a:endParaRPr lang="it-IT"/>
        </a:p>
      </dgm:t>
    </dgm:pt>
    <dgm:pt modelId="{20F46921-CF4C-4C8D-BCDA-17EAFBC54EEB}">
      <dgm:prSet phldrT="[Testo]" custT="1"/>
      <dgm:spPr/>
      <dgm:t>
        <a:bodyPr/>
        <a:lstStyle/>
        <a:p>
          <a:r>
            <a:rPr lang="it-IT" sz="2000" b="1" dirty="0" smtClean="0"/>
            <a:t>La scuola tutela privacy e riservatezza</a:t>
          </a:r>
          <a:endParaRPr lang="it-IT" sz="2000" b="1" dirty="0"/>
        </a:p>
      </dgm:t>
    </dgm:pt>
    <dgm:pt modelId="{66F7D973-C78E-49A9-824F-F3F2F9ED4E1E}" type="parTrans" cxnId="{9DC7C45F-E6A7-4806-8E4C-897AE2FB090C}">
      <dgm:prSet/>
      <dgm:spPr/>
      <dgm:t>
        <a:bodyPr/>
        <a:lstStyle/>
        <a:p>
          <a:endParaRPr lang="it-IT"/>
        </a:p>
      </dgm:t>
    </dgm:pt>
    <dgm:pt modelId="{C5C87FC6-092C-4A93-B1B7-A3B8FF53D392}" type="sibTrans" cxnId="{9DC7C45F-E6A7-4806-8E4C-897AE2FB090C}">
      <dgm:prSet/>
      <dgm:spPr/>
      <dgm:t>
        <a:bodyPr/>
        <a:lstStyle/>
        <a:p>
          <a:endParaRPr lang="it-IT"/>
        </a:p>
      </dgm:t>
    </dgm:pt>
    <dgm:pt modelId="{DD200794-8D90-4BEE-A0D3-5A88699D50EF}">
      <dgm:prSet phldrT="[Testo]" custT="1"/>
      <dgm:spPr/>
      <dgm:t>
        <a:bodyPr/>
        <a:lstStyle/>
        <a:p>
          <a:r>
            <a:rPr lang="it-IT" sz="2000" dirty="0" smtClean="0"/>
            <a:t>Eventuale </a:t>
          </a:r>
          <a:r>
            <a:rPr lang="it-IT" sz="2000" b="1" dirty="0" smtClean="0">
              <a:solidFill>
                <a:srgbClr val="C00000"/>
              </a:solidFill>
            </a:rPr>
            <a:t>Allegato della Liberatoria</a:t>
          </a:r>
          <a:endParaRPr lang="it-IT" sz="2000" b="1" dirty="0">
            <a:solidFill>
              <a:srgbClr val="C00000"/>
            </a:solidFill>
          </a:endParaRPr>
        </a:p>
      </dgm:t>
    </dgm:pt>
    <dgm:pt modelId="{DBEDA2FB-DA1C-4B02-B4C3-5927B68D1891}" type="parTrans" cxnId="{4D27A57C-4E74-40C8-87F7-CA19CCAADC87}">
      <dgm:prSet/>
      <dgm:spPr/>
      <dgm:t>
        <a:bodyPr/>
        <a:lstStyle/>
        <a:p>
          <a:endParaRPr lang="it-IT"/>
        </a:p>
      </dgm:t>
    </dgm:pt>
    <dgm:pt modelId="{BD488FD5-A387-4881-AEF3-70999251F335}" type="sibTrans" cxnId="{4D27A57C-4E74-40C8-87F7-CA19CCAADC87}">
      <dgm:prSet/>
      <dgm:spPr/>
      <dgm:t>
        <a:bodyPr/>
        <a:lstStyle/>
        <a:p>
          <a:endParaRPr lang="it-IT"/>
        </a:p>
      </dgm:t>
    </dgm:pt>
    <dgm:pt modelId="{86D201B2-C15B-4CC7-A9B7-628EC00AB97B}">
      <dgm:prSet phldrT="[Testo]" custT="1"/>
      <dgm:spPr/>
      <dgm:t>
        <a:bodyPr/>
        <a:lstStyle/>
        <a:p>
          <a:pPr algn="just"/>
          <a:r>
            <a:rPr lang="it-IT" sz="2000" dirty="0" smtClean="0"/>
            <a:t>La scuola deve rimuovere gli ostacoli e garantire tale diritto promuovendo il </a:t>
          </a:r>
          <a:r>
            <a:rPr lang="it-IT" sz="2000" b="1" dirty="0" smtClean="0"/>
            <a:t>superamento del divario digitale</a:t>
          </a:r>
          <a:r>
            <a:rPr lang="it-IT" sz="2000" dirty="0" smtClean="0"/>
            <a:t>.</a:t>
          </a:r>
          <a:endParaRPr lang="it-IT" sz="2000" dirty="0"/>
        </a:p>
      </dgm:t>
    </dgm:pt>
    <dgm:pt modelId="{13800C7A-18B3-43F9-878B-5DDAECA8BCF3}" type="parTrans" cxnId="{525C0ADF-71E1-4882-B55C-70EC69C2FDAA}">
      <dgm:prSet/>
      <dgm:spPr/>
      <dgm:t>
        <a:bodyPr/>
        <a:lstStyle/>
        <a:p>
          <a:endParaRPr lang="it-IT"/>
        </a:p>
      </dgm:t>
    </dgm:pt>
    <dgm:pt modelId="{19428CD7-68BA-4855-847C-C1802F878605}" type="sibTrans" cxnId="{525C0ADF-71E1-4882-B55C-70EC69C2FDAA}">
      <dgm:prSet/>
      <dgm:spPr/>
      <dgm:t>
        <a:bodyPr/>
        <a:lstStyle/>
        <a:p>
          <a:endParaRPr lang="it-IT"/>
        </a:p>
      </dgm:t>
    </dgm:pt>
    <dgm:pt modelId="{9712113D-8270-460E-8616-D4D6BBF4B10F}">
      <dgm:prSet phldrT="[Testo]" custT="1"/>
      <dgm:spPr/>
      <dgm:t>
        <a:bodyPr/>
        <a:lstStyle/>
        <a:p>
          <a:pPr algn="just"/>
          <a:r>
            <a:rPr lang="it-IT" sz="2000" dirty="0" smtClean="0"/>
            <a:t>Possibili strategie: analisi infrastruttura tecnologica della scuola, formazione all’uso delle tecnologie in sé per rimuovere problemi tecnici e scarsa familiarità.</a:t>
          </a:r>
          <a:endParaRPr lang="it-IT" sz="2000" dirty="0"/>
        </a:p>
      </dgm:t>
    </dgm:pt>
    <dgm:pt modelId="{A5886947-1E91-4912-B7BC-94189C0E497D}" type="parTrans" cxnId="{D4739824-C6D2-4C29-AA11-A3826C898892}">
      <dgm:prSet/>
      <dgm:spPr/>
      <dgm:t>
        <a:bodyPr/>
        <a:lstStyle/>
        <a:p>
          <a:endParaRPr lang="it-IT"/>
        </a:p>
      </dgm:t>
    </dgm:pt>
    <dgm:pt modelId="{537C1DA2-91F7-44C6-97C5-6577CCD38089}" type="sibTrans" cxnId="{D4739824-C6D2-4C29-AA11-A3826C898892}">
      <dgm:prSet/>
      <dgm:spPr/>
      <dgm:t>
        <a:bodyPr/>
        <a:lstStyle/>
        <a:p>
          <a:endParaRPr lang="it-IT"/>
        </a:p>
      </dgm:t>
    </dgm:pt>
    <dgm:pt modelId="{253EBDEA-0E66-40A4-B8EC-4070AE39E790}">
      <dgm:prSet phldrT="[Testo]" custT="1"/>
      <dgm:spPr/>
      <dgm:t>
        <a:bodyPr/>
        <a:lstStyle/>
        <a:p>
          <a:pPr algn="just"/>
          <a:r>
            <a:rPr lang="it-IT" sz="2000" dirty="0" smtClean="0"/>
            <a:t>Elaborazione di un </a:t>
          </a:r>
          <a:r>
            <a:rPr lang="it-IT" sz="2000" b="1" dirty="0" smtClean="0"/>
            <a:t>Regolamento d’Istituto sull’uso delle TIC</a:t>
          </a:r>
          <a:r>
            <a:rPr lang="it-IT" sz="2000" dirty="0" smtClean="0"/>
            <a:t> (</a:t>
          </a:r>
          <a:r>
            <a:rPr lang="it-IT" sz="2000" dirty="0" smtClean="0">
              <a:solidFill>
                <a:srgbClr val="C00000"/>
              </a:solidFill>
            </a:rPr>
            <a:t>eventuale allegato</a:t>
          </a:r>
          <a:r>
            <a:rPr lang="it-IT" sz="2000" dirty="0" smtClean="0"/>
            <a:t>) con checklist per la </a:t>
          </a:r>
          <a:r>
            <a:rPr lang="it-IT" sz="2000" dirty="0" err="1" smtClean="0"/>
            <a:t>cybersecurity</a:t>
          </a:r>
          <a:r>
            <a:rPr lang="it-IT" sz="2000" dirty="0" smtClean="0"/>
            <a:t>.</a:t>
          </a:r>
          <a:endParaRPr lang="it-IT" sz="2000" dirty="0"/>
        </a:p>
      </dgm:t>
    </dgm:pt>
    <dgm:pt modelId="{C1171864-0F0D-4A06-B0EF-BD834BF6B89C}" type="parTrans" cxnId="{79F79ABD-3E9F-4C78-870D-B218D4F51AD4}">
      <dgm:prSet/>
      <dgm:spPr/>
      <dgm:t>
        <a:bodyPr/>
        <a:lstStyle/>
        <a:p>
          <a:endParaRPr lang="it-IT"/>
        </a:p>
      </dgm:t>
    </dgm:pt>
    <dgm:pt modelId="{AA4A9DF0-7BAB-493F-B0E0-7AF3515735FE}" type="sibTrans" cxnId="{79F79ABD-3E9F-4C78-870D-B218D4F51AD4}">
      <dgm:prSet/>
      <dgm:spPr/>
      <dgm:t>
        <a:bodyPr/>
        <a:lstStyle/>
        <a:p>
          <a:endParaRPr lang="it-IT"/>
        </a:p>
      </dgm:t>
    </dgm:pt>
    <dgm:pt modelId="{C301E89F-425F-4EB6-BA8D-66956E2582B3}" type="pres">
      <dgm:prSet presAssocID="{227135A3-B1E2-40C9-8CD0-1572DEEE29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D1C22FA-501D-4C95-B6EA-C18F6E595960}" type="pres">
      <dgm:prSet presAssocID="{28EA85E5-2650-482B-A85D-366AD7A64854}" presName="linNode" presStyleCnt="0"/>
      <dgm:spPr/>
    </dgm:pt>
    <dgm:pt modelId="{A86824A5-4E6D-4BED-B614-844E45BA71AA}" type="pres">
      <dgm:prSet presAssocID="{28EA85E5-2650-482B-A85D-366AD7A64854}" presName="parentText" presStyleLbl="node1" presStyleIdx="0" presStyleCnt="2" custScaleX="57444" custScaleY="7992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24F060-DB26-45BF-A202-21F81B1BEBC6}" type="pres">
      <dgm:prSet presAssocID="{28EA85E5-2650-482B-A85D-366AD7A64854}" presName="descendantText" presStyleLbl="alignAccFollowNode1" presStyleIdx="0" presStyleCnt="2" custScaleX="142909" custScaleY="93712" custLinFactNeighborX="-493" custLinFactNeighborY="37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BE5852-466B-43E8-BEF5-D0C67427194B}" type="pres">
      <dgm:prSet presAssocID="{1C0A17A0-09E2-4277-9789-AAA210C83DB1}" presName="sp" presStyleCnt="0"/>
      <dgm:spPr/>
    </dgm:pt>
    <dgm:pt modelId="{5E9B46FC-77E5-406A-80E0-13DA3D5D7113}" type="pres">
      <dgm:prSet presAssocID="{2771F7C7-E32C-48EF-AF77-49CBA33A01A7}" presName="linNode" presStyleCnt="0"/>
      <dgm:spPr/>
    </dgm:pt>
    <dgm:pt modelId="{EE9860E9-A65F-4BCC-8318-9705AC85CBF4}" type="pres">
      <dgm:prSet presAssocID="{2771F7C7-E32C-48EF-AF77-49CBA33A01A7}" presName="parentText" presStyleLbl="node1" presStyleIdx="1" presStyleCnt="2" custScaleX="61111" custScaleY="6293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63F758-D98F-497A-9D82-0844A61B2F58}" type="pres">
      <dgm:prSet presAssocID="{2771F7C7-E32C-48EF-AF77-49CBA33A01A7}" presName="descendantText" presStyleLbl="alignAccFollowNode1" presStyleIdx="1" presStyleCnt="2" custScaleX="156314" custScaleY="153735" custLinFactNeighborX="-500" custLinFactNeighborY="-2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B21395B-C934-4F8A-A85D-F1C1B6F04A67}" type="presOf" srcId="{71996C3F-5760-4410-8059-59F2B597C6AE}" destId="{7F24F060-DB26-45BF-A202-21F81B1BEBC6}" srcOrd="0" destOrd="0" presId="urn:microsoft.com/office/officeart/2005/8/layout/vList5"/>
    <dgm:cxn modelId="{EAD18919-2D65-4EF7-8AE5-F5B5DA6D0A2C}" type="presOf" srcId="{253EBDEA-0E66-40A4-B8EC-4070AE39E790}" destId="{F763F758-D98F-497A-9D82-0844A61B2F58}" srcOrd="0" destOrd="3" presId="urn:microsoft.com/office/officeart/2005/8/layout/vList5"/>
    <dgm:cxn modelId="{91C49089-4875-48F6-B83D-3D13E4CAB03A}" type="presOf" srcId="{2771F7C7-E32C-48EF-AF77-49CBA33A01A7}" destId="{EE9860E9-A65F-4BCC-8318-9705AC85CBF4}" srcOrd="0" destOrd="0" presId="urn:microsoft.com/office/officeart/2005/8/layout/vList5"/>
    <dgm:cxn modelId="{219B9859-E35A-4C85-9EE5-310547A0B7B5}" srcId="{227135A3-B1E2-40C9-8CD0-1572DEEE29BB}" destId="{2771F7C7-E32C-48EF-AF77-49CBA33A01A7}" srcOrd="1" destOrd="0" parTransId="{20C6170D-CE7D-4060-A0DC-D472C45AAA42}" sibTransId="{769AA505-8DCA-4F90-BDF5-0211D71F6DA3}"/>
    <dgm:cxn modelId="{D4739824-C6D2-4C29-AA11-A3826C898892}" srcId="{2771F7C7-E32C-48EF-AF77-49CBA33A01A7}" destId="{9712113D-8270-460E-8616-D4D6BBF4B10F}" srcOrd="2" destOrd="0" parTransId="{A5886947-1E91-4912-B7BC-94189C0E497D}" sibTransId="{537C1DA2-91F7-44C6-97C5-6577CCD38089}"/>
    <dgm:cxn modelId="{FA7F781B-644A-4655-B0BD-8FA85A3E53B3}" type="presOf" srcId="{227135A3-B1E2-40C9-8CD0-1572DEEE29BB}" destId="{C301E89F-425F-4EB6-BA8D-66956E2582B3}" srcOrd="0" destOrd="0" presId="urn:microsoft.com/office/officeart/2005/8/layout/vList5"/>
    <dgm:cxn modelId="{525C0ADF-71E1-4882-B55C-70EC69C2FDAA}" srcId="{2771F7C7-E32C-48EF-AF77-49CBA33A01A7}" destId="{86D201B2-C15B-4CC7-A9B7-628EC00AB97B}" srcOrd="1" destOrd="0" parTransId="{13800C7A-18B3-43F9-878B-5DDAECA8BCF3}" sibTransId="{19428CD7-68BA-4855-847C-C1802F878605}"/>
    <dgm:cxn modelId="{7194A954-84F6-409B-AA7F-0196F71E0233}" srcId="{28EA85E5-2650-482B-A85D-366AD7A64854}" destId="{66BCF531-0F24-4104-8647-2C8E66CA3ED6}" srcOrd="1" destOrd="0" parTransId="{3E2F17C6-D7EB-4823-A459-E9633C6F78C8}" sibTransId="{904B1CE5-2557-4457-B8FA-E9026B4B5EC8}"/>
    <dgm:cxn modelId="{4D27A57C-4E74-40C8-87F7-CA19CCAADC87}" srcId="{28EA85E5-2650-482B-A85D-366AD7A64854}" destId="{DD200794-8D90-4BEE-A0D3-5A88699D50EF}" srcOrd="3" destOrd="0" parTransId="{DBEDA2FB-DA1C-4B02-B4C3-5927B68D1891}" sibTransId="{BD488FD5-A387-4881-AEF3-70999251F335}"/>
    <dgm:cxn modelId="{595FC903-E247-45DD-862C-AD908A422520}" type="presOf" srcId="{20F46921-CF4C-4C8D-BCDA-17EAFBC54EEB}" destId="{7F24F060-DB26-45BF-A202-21F81B1BEBC6}" srcOrd="0" destOrd="2" presId="urn:microsoft.com/office/officeart/2005/8/layout/vList5"/>
    <dgm:cxn modelId="{8D999E21-D918-4726-ADA5-3ED332897088}" srcId="{2771F7C7-E32C-48EF-AF77-49CBA33A01A7}" destId="{FBDAAE3C-2BDF-4BC7-B953-E3C15B338A32}" srcOrd="0" destOrd="0" parTransId="{3A3753F9-08E9-4973-9A68-5B0F80EC024C}" sibTransId="{EE84FF09-1B51-4345-97E0-6F9EF50E4BBC}"/>
    <dgm:cxn modelId="{9FD02014-194E-4305-AB92-1EF97AE6B85D}" type="presOf" srcId="{FBDAAE3C-2BDF-4BC7-B953-E3C15B338A32}" destId="{F763F758-D98F-497A-9D82-0844A61B2F58}" srcOrd="0" destOrd="0" presId="urn:microsoft.com/office/officeart/2005/8/layout/vList5"/>
    <dgm:cxn modelId="{093383EE-D8BE-4461-AD2D-1C8BD3BA75C7}" srcId="{227135A3-B1E2-40C9-8CD0-1572DEEE29BB}" destId="{28EA85E5-2650-482B-A85D-366AD7A64854}" srcOrd="0" destOrd="0" parTransId="{56B205B9-7CF5-431A-A95C-3FFB6E46101B}" sibTransId="{1C0A17A0-09E2-4277-9789-AAA210C83DB1}"/>
    <dgm:cxn modelId="{B82DA219-56F6-4884-972E-C7F4C1C28E40}" type="presOf" srcId="{DD200794-8D90-4BEE-A0D3-5A88699D50EF}" destId="{7F24F060-DB26-45BF-A202-21F81B1BEBC6}" srcOrd="0" destOrd="3" presId="urn:microsoft.com/office/officeart/2005/8/layout/vList5"/>
    <dgm:cxn modelId="{8A617FB2-6796-47F6-816E-C8ADAA9708EC}" type="presOf" srcId="{9712113D-8270-460E-8616-D4D6BBF4B10F}" destId="{F763F758-D98F-497A-9D82-0844A61B2F58}" srcOrd="0" destOrd="2" presId="urn:microsoft.com/office/officeart/2005/8/layout/vList5"/>
    <dgm:cxn modelId="{9D201ED2-0334-4A61-913C-0A0917BE1AC5}" type="presOf" srcId="{86D201B2-C15B-4CC7-A9B7-628EC00AB97B}" destId="{F763F758-D98F-497A-9D82-0844A61B2F58}" srcOrd="0" destOrd="1" presId="urn:microsoft.com/office/officeart/2005/8/layout/vList5"/>
    <dgm:cxn modelId="{9DC7C45F-E6A7-4806-8E4C-897AE2FB090C}" srcId="{28EA85E5-2650-482B-A85D-366AD7A64854}" destId="{20F46921-CF4C-4C8D-BCDA-17EAFBC54EEB}" srcOrd="2" destOrd="0" parTransId="{66F7D973-C78E-49A9-824F-F3F2F9ED4E1E}" sibTransId="{C5C87FC6-092C-4A93-B1B7-A3B8FF53D392}"/>
    <dgm:cxn modelId="{8B4D342C-6B75-4556-BE6D-F0047101B0B3}" srcId="{28EA85E5-2650-482B-A85D-366AD7A64854}" destId="{71996C3F-5760-4410-8059-59F2B597C6AE}" srcOrd="0" destOrd="0" parTransId="{AB23C6B6-C1A3-46FC-99DB-1375205E57D8}" sibTransId="{3D53952E-F9FA-4443-8267-2D9C2F3353DE}"/>
    <dgm:cxn modelId="{79F79ABD-3E9F-4C78-870D-B218D4F51AD4}" srcId="{2771F7C7-E32C-48EF-AF77-49CBA33A01A7}" destId="{253EBDEA-0E66-40A4-B8EC-4070AE39E790}" srcOrd="3" destOrd="0" parTransId="{C1171864-0F0D-4A06-B0EF-BD834BF6B89C}" sibTransId="{AA4A9DF0-7BAB-493F-B0E0-7AF3515735FE}"/>
    <dgm:cxn modelId="{E3EAF0F6-0D14-42E3-913C-AA4ADACC82E8}" type="presOf" srcId="{28EA85E5-2650-482B-A85D-366AD7A64854}" destId="{A86824A5-4E6D-4BED-B614-844E45BA71AA}" srcOrd="0" destOrd="0" presId="urn:microsoft.com/office/officeart/2005/8/layout/vList5"/>
    <dgm:cxn modelId="{BB534B83-D942-41AD-A856-109753766CED}" type="presOf" srcId="{66BCF531-0F24-4104-8647-2C8E66CA3ED6}" destId="{7F24F060-DB26-45BF-A202-21F81B1BEBC6}" srcOrd="0" destOrd="1" presId="urn:microsoft.com/office/officeart/2005/8/layout/vList5"/>
    <dgm:cxn modelId="{1C68A161-247E-4C7B-BD71-79BE20517072}" type="presParOf" srcId="{C301E89F-425F-4EB6-BA8D-66956E2582B3}" destId="{1D1C22FA-501D-4C95-B6EA-C18F6E595960}" srcOrd="0" destOrd="0" presId="urn:microsoft.com/office/officeart/2005/8/layout/vList5"/>
    <dgm:cxn modelId="{B8898CA2-DCEE-48D0-A222-B3AA0657D1A5}" type="presParOf" srcId="{1D1C22FA-501D-4C95-B6EA-C18F6E595960}" destId="{A86824A5-4E6D-4BED-B614-844E45BA71AA}" srcOrd="0" destOrd="0" presId="urn:microsoft.com/office/officeart/2005/8/layout/vList5"/>
    <dgm:cxn modelId="{52B02666-4F39-410A-86F1-243A8FE924AF}" type="presParOf" srcId="{1D1C22FA-501D-4C95-B6EA-C18F6E595960}" destId="{7F24F060-DB26-45BF-A202-21F81B1BEBC6}" srcOrd="1" destOrd="0" presId="urn:microsoft.com/office/officeart/2005/8/layout/vList5"/>
    <dgm:cxn modelId="{D6F2CEF0-7735-493F-B1EC-BB504FE81004}" type="presParOf" srcId="{C301E89F-425F-4EB6-BA8D-66956E2582B3}" destId="{25BE5852-466B-43E8-BEF5-D0C67427194B}" srcOrd="1" destOrd="0" presId="urn:microsoft.com/office/officeart/2005/8/layout/vList5"/>
    <dgm:cxn modelId="{CE8ACFA6-AF57-4B89-B9E2-C952586515B3}" type="presParOf" srcId="{C301E89F-425F-4EB6-BA8D-66956E2582B3}" destId="{5E9B46FC-77E5-406A-80E0-13DA3D5D7113}" srcOrd="2" destOrd="0" presId="urn:microsoft.com/office/officeart/2005/8/layout/vList5"/>
    <dgm:cxn modelId="{9183FCF4-ED3A-4D9C-81C5-5B928AAE6AE6}" type="presParOf" srcId="{5E9B46FC-77E5-406A-80E0-13DA3D5D7113}" destId="{EE9860E9-A65F-4BCC-8318-9705AC85CBF4}" srcOrd="0" destOrd="0" presId="urn:microsoft.com/office/officeart/2005/8/layout/vList5"/>
    <dgm:cxn modelId="{45D61266-DBE4-4A46-9859-96231121DDDE}" type="presParOf" srcId="{5E9B46FC-77E5-406A-80E0-13DA3D5D7113}" destId="{F763F758-D98F-497A-9D82-0844A61B2F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67D62A-7C02-46FF-AF0B-A0D74A88BE96}" type="doc">
      <dgm:prSet loTypeId="urn:microsoft.com/office/officeart/2005/8/layout/vList5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E71D6AF8-B44E-4245-A5C3-09EB0131A6D8}">
      <dgm:prSet phldrT="[Testo]"/>
      <dgm:spPr/>
      <dgm:t>
        <a:bodyPr/>
        <a:lstStyle/>
        <a:p>
          <a:endParaRPr lang="it-IT" b="1" dirty="0"/>
        </a:p>
      </dgm:t>
    </dgm:pt>
    <dgm:pt modelId="{7DB2B7C9-106B-49CE-A895-7517FAC4CE0F}" type="parTrans" cxnId="{4E78DFF9-B961-41D6-999E-3C4F7037A45D}">
      <dgm:prSet/>
      <dgm:spPr/>
      <dgm:t>
        <a:bodyPr/>
        <a:lstStyle/>
        <a:p>
          <a:endParaRPr lang="it-IT"/>
        </a:p>
      </dgm:t>
    </dgm:pt>
    <dgm:pt modelId="{DA35B006-BF11-49B3-A0FE-943D75049C2E}" type="sibTrans" cxnId="{4E78DFF9-B961-41D6-999E-3C4F7037A45D}">
      <dgm:prSet/>
      <dgm:spPr/>
      <dgm:t>
        <a:bodyPr/>
        <a:lstStyle/>
        <a:p>
          <a:endParaRPr lang="it-IT"/>
        </a:p>
      </dgm:t>
    </dgm:pt>
    <dgm:pt modelId="{BB6770C1-3045-4E57-BD69-FA485C867E07}">
      <dgm:prSet phldrT="[Testo]" custT="1"/>
      <dgm:spPr/>
      <dgm:t>
        <a:bodyPr/>
        <a:lstStyle/>
        <a:p>
          <a:r>
            <a:rPr lang="it-IT" sz="2000" dirty="0" smtClean="0"/>
            <a:t> Ambienti di comunicazione e apprendimento online: interattività.</a:t>
          </a:r>
          <a:endParaRPr lang="it-IT" sz="2000" dirty="0"/>
        </a:p>
      </dgm:t>
    </dgm:pt>
    <dgm:pt modelId="{24A59DBF-1636-413F-AA55-50C05E6F0CA7}" type="parTrans" cxnId="{2E11536D-CEE6-4AE7-9295-77656A811572}">
      <dgm:prSet/>
      <dgm:spPr/>
      <dgm:t>
        <a:bodyPr/>
        <a:lstStyle/>
        <a:p>
          <a:endParaRPr lang="it-IT"/>
        </a:p>
      </dgm:t>
    </dgm:pt>
    <dgm:pt modelId="{FAEA8DF6-2261-4BA5-A7B7-78F7F707E495}" type="sibTrans" cxnId="{2E11536D-CEE6-4AE7-9295-77656A811572}">
      <dgm:prSet/>
      <dgm:spPr/>
      <dgm:t>
        <a:bodyPr/>
        <a:lstStyle/>
        <a:p>
          <a:endParaRPr lang="it-IT"/>
        </a:p>
      </dgm:t>
    </dgm:pt>
    <dgm:pt modelId="{C318B2B9-999C-42EB-8009-CE97735BB493}">
      <dgm:prSet phldrT="[Testo]" custT="1"/>
      <dgm:spPr/>
      <dgm:t>
        <a:bodyPr/>
        <a:lstStyle/>
        <a:p>
          <a:r>
            <a:rPr lang="it-IT" sz="2000" b="1" dirty="0" smtClean="0"/>
            <a:t>Caratteristiche comunicazione mediata dalle tecnologie </a:t>
          </a:r>
          <a:r>
            <a:rPr lang="it-IT" sz="2000" dirty="0" smtClean="0"/>
            <a:t>(assenza segnali paraverbali e non verbali, possibili fraintendimenti, rischio di scarsa empatia).</a:t>
          </a:r>
          <a:endParaRPr lang="it-IT" sz="2000" dirty="0"/>
        </a:p>
      </dgm:t>
    </dgm:pt>
    <dgm:pt modelId="{11C5AFD2-082F-423E-8240-983FE35771CB}" type="parTrans" cxnId="{83506BA9-233A-4EA1-A54A-CDFEBAD9E010}">
      <dgm:prSet/>
      <dgm:spPr/>
      <dgm:t>
        <a:bodyPr/>
        <a:lstStyle/>
        <a:p>
          <a:endParaRPr lang="it-IT"/>
        </a:p>
      </dgm:t>
    </dgm:pt>
    <dgm:pt modelId="{CEEAF491-627E-43CE-A1B8-CCEB55398316}" type="sibTrans" cxnId="{83506BA9-233A-4EA1-A54A-CDFEBAD9E010}">
      <dgm:prSet/>
      <dgm:spPr/>
      <dgm:t>
        <a:bodyPr/>
        <a:lstStyle/>
        <a:p>
          <a:endParaRPr lang="it-IT"/>
        </a:p>
      </dgm:t>
    </dgm:pt>
    <dgm:pt modelId="{9E66575A-A485-4026-9049-B7BD6E77A63C}">
      <dgm:prSet phldrT="[Testo]"/>
      <dgm:spPr/>
      <dgm:t>
        <a:bodyPr/>
        <a:lstStyle/>
        <a:p>
          <a:r>
            <a:rPr lang="it-IT" b="1" dirty="0" smtClean="0"/>
            <a:t>Regolamentazione sull’uso dei dispositivi personali in classe</a:t>
          </a:r>
          <a:endParaRPr lang="it-IT" b="1" dirty="0"/>
        </a:p>
      </dgm:t>
    </dgm:pt>
    <dgm:pt modelId="{1CCDD0F8-5F96-47B6-AA29-9C8EF62B7649}" type="sibTrans" cxnId="{30179C2D-A2E1-4EEF-B5C4-33DC694D9E0B}">
      <dgm:prSet/>
      <dgm:spPr/>
      <dgm:t>
        <a:bodyPr/>
        <a:lstStyle/>
        <a:p>
          <a:endParaRPr lang="it-IT"/>
        </a:p>
      </dgm:t>
    </dgm:pt>
    <dgm:pt modelId="{0B7E0CCC-348D-4F35-A50D-304A947D071F}" type="parTrans" cxnId="{30179C2D-A2E1-4EEF-B5C4-33DC694D9E0B}">
      <dgm:prSet/>
      <dgm:spPr/>
      <dgm:t>
        <a:bodyPr/>
        <a:lstStyle/>
        <a:p>
          <a:endParaRPr lang="it-IT"/>
        </a:p>
      </dgm:t>
    </dgm:pt>
    <dgm:pt modelId="{B352A81C-524B-4713-AE46-2033F40CA273}">
      <dgm:prSet phldrT="[Testo]" custT="1"/>
      <dgm:spPr/>
      <dgm:t>
        <a:bodyPr/>
        <a:lstStyle/>
        <a:p>
          <a:r>
            <a:rPr lang="it-IT" sz="3200" b="1" dirty="0" smtClean="0"/>
            <a:t>STRUMENTI PERSONALI</a:t>
          </a:r>
          <a:endParaRPr lang="it-IT" sz="3200" b="1" dirty="0"/>
        </a:p>
      </dgm:t>
    </dgm:pt>
    <dgm:pt modelId="{8FEF7B77-548B-44A2-8C37-EA98CCFB5206}" type="sibTrans" cxnId="{9F7F72F4-B5C9-4D7F-A75D-5DBA922E8055}">
      <dgm:prSet/>
      <dgm:spPr/>
      <dgm:t>
        <a:bodyPr/>
        <a:lstStyle/>
        <a:p>
          <a:endParaRPr lang="it-IT"/>
        </a:p>
      </dgm:t>
    </dgm:pt>
    <dgm:pt modelId="{362628FC-AEA9-4561-8D48-48FCF906AF78}" type="parTrans" cxnId="{9F7F72F4-B5C9-4D7F-A75D-5DBA922E8055}">
      <dgm:prSet/>
      <dgm:spPr/>
      <dgm:t>
        <a:bodyPr/>
        <a:lstStyle/>
        <a:p>
          <a:endParaRPr lang="it-IT"/>
        </a:p>
      </dgm:t>
    </dgm:pt>
    <dgm:pt modelId="{4FCAF5F0-7580-4B57-B004-DD21556DD48B}">
      <dgm:prSet phldrT="[Testo]"/>
      <dgm:spPr/>
      <dgm:t>
        <a:bodyPr/>
        <a:lstStyle/>
        <a:p>
          <a:endParaRPr lang="it-IT" sz="1300" dirty="0"/>
        </a:p>
      </dgm:t>
    </dgm:pt>
    <dgm:pt modelId="{12B77850-8FEB-4496-9E11-A3C0A68CD5B4}" type="parTrans" cxnId="{28DCE8E4-69C4-4B94-ABC0-575E5BEC7D62}">
      <dgm:prSet/>
      <dgm:spPr/>
      <dgm:t>
        <a:bodyPr/>
        <a:lstStyle/>
        <a:p>
          <a:endParaRPr lang="it-IT"/>
        </a:p>
      </dgm:t>
    </dgm:pt>
    <dgm:pt modelId="{0C5F9FB4-C3EA-494B-991A-B3F6CD936445}" type="sibTrans" cxnId="{28DCE8E4-69C4-4B94-ABC0-575E5BEC7D62}">
      <dgm:prSet/>
      <dgm:spPr/>
      <dgm:t>
        <a:bodyPr/>
        <a:lstStyle/>
        <a:p>
          <a:endParaRPr lang="it-IT"/>
        </a:p>
      </dgm:t>
    </dgm:pt>
    <dgm:pt modelId="{D6B08098-3768-4668-BC67-29D2D1A8F33B}">
      <dgm:prSet phldrT="[Testo]" custT="1"/>
      <dgm:spPr/>
      <dgm:t>
        <a:bodyPr/>
        <a:lstStyle/>
        <a:p>
          <a:r>
            <a:rPr lang="it-IT" sz="2000" b="1" dirty="0" smtClean="0"/>
            <a:t>Regole condivise nell’Istituto per l’utilizzo di strumenti di comunicazione online: </a:t>
          </a:r>
          <a:r>
            <a:rPr lang="it-IT" sz="2000" dirty="0" smtClean="0"/>
            <a:t>registro elettronico, e-mail e servizi di messaggistica istantanea, piattaforme didattiche di condivisione materiali.</a:t>
          </a:r>
          <a:endParaRPr lang="it-IT" sz="2000" dirty="0"/>
        </a:p>
      </dgm:t>
    </dgm:pt>
    <dgm:pt modelId="{2A58986E-3FC1-44E2-9846-220FD6C11AFE}" type="parTrans" cxnId="{491D317C-B4C8-4B9C-867E-54D41835AC85}">
      <dgm:prSet/>
      <dgm:spPr/>
      <dgm:t>
        <a:bodyPr/>
        <a:lstStyle/>
        <a:p>
          <a:endParaRPr lang="it-IT"/>
        </a:p>
      </dgm:t>
    </dgm:pt>
    <dgm:pt modelId="{B3AA5C54-7B4D-4D93-8805-A42B06EA9209}" type="sibTrans" cxnId="{491D317C-B4C8-4B9C-867E-54D41835AC85}">
      <dgm:prSet/>
      <dgm:spPr/>
      <dgm:t>
        <a:bodyPr/>
        <a:lstStyle/>
        <a:p>
          <a:endParaRPr lang="it-IT"/>
        </a:p>
      </dgm:t>
    </dgm:pt>
    <dgm:pt modelId="{6BA425BD-9C76-4DE3-8367-B71FE07C83DC}">
      <dgm:prSet phldrT="[Testo]" custT="1"/>
      <dgm:spPr/>
      <dgm:t>
        <a:bodyPr/>
        <a:lstStyle/>
        <a:p>
          <a:r>
            <a:rPr lang="it-IT" sz="2000" dirty="0" smtClean="0"/>
            <a:t>Garantire “diritto alla disconnessione.”</a:t>
          </a:r>
          <a:endParaRPr lang="it-IT" sz="2000" dirty="0"/>
        </a:p>
      </dgm:t>
    </dgm:pt>
    <dgm:pt modelId="{5DE31786-9FAD-443B-87ED-CB82E63EC4D3}" type="parTrans" cxnId="{ED6A777A-C398-4F94-BE7A-7E2C716F6002}">
      <dgm:prSet/>
      <dgm:spPr/>
      <dgm:t>
        <a:bodyPr/>
        <a:lstStyle/>
        <a:p>
          <a:endParaRPr lang="it-IT"/>
        </a:p>
      </dgm:t>
    </dgm:pt>
    <dgm:pt modelId="{918E3FC1-6667-4898-A9C9-119A001FBA9D}" type="sibTrans" cxnId="{ED6A777A-C398-4F94-BE7A-7E2C716F6002}">
      <dgm:prSet/>
      <dgm:spPr/>
      <dgm:t>
        <a:bodyPr/>
        <a:lstStyle/>
        <a:p>
          <a:endParaRPr lang="it-IT"/>
        </a:p>
      </dgm:t>
    </dgm:pt>
    <dgm:pt modelId="{06EBC8C0-C545-4024-8A18-EB534E400A0C}">
      <dgm:prSet phldrT="[Testo]"/>
      <dgm:spPr/>
      <dgm:t>
        <a:bodyPr/>
        <a:lstStyle/>
        <a:p>
          <a:r>
            <a:rPr lang="it-IT" dirty="0" smtClean="0"/>
            <a:t>Metodologia del </a:t>
          </a:r>
          <a:r>
            <a:rPr lang="it-IT" b="1" dirty="0" smtClean="0"/>
            <a:t>BYOD </a:t>
          </a:r>
          <a:r>
            <a:rPr lang="it-IT" b="1" i="1" dirty="0" err="1" smtClean="0"/>
            <a:t>Bring</a:t>
          </a:r>
          <a:r>
            <a:rPr lang="it-IT" b="1" i="1" dirty="0" smtClean="0"/>
            <a:t> </a:t>
          </a:r>
          <a:r>
            <a:rPr lang="it-IT" b="1" i="1" dirty="0" err="1" smtClean="0"/>
            <a:t>your</a:t>
          </a:r>
          <a:r>
            <a:rPr lang="it-IT" b="1" i="1" dirty="0" smtClean="0"/>
            <a:t> </a:t>
          </a:r>
          <a:r>
            <a:rPr lang="it-IT" b="1" i="1" dirty="0" err="1" smtClean="0"/>
            <a:t>own</a:t>
          </a:r>
          <a:r>
            <a:rPr lang="it-IT" b="1" i="1" dirty="0" smtClean="0"/>
            <a:t> </a:t>
          </a:r>
          <a:r>
            <a:rPr lang="it-IT" b="1" i="1" dirty="0" err="1" smtClean="0"/>
            <a:t>dev</a:t>
          </a:r>
          <a:r>
            <a:rPr lang="it-IT" b="0" i="1" dirty="0" err="1" smtClean="0"/>
            <a:t>ice</a:t>
          </a:r>
          <a:r>
            <a:rPr lang="it-IT" i="1" dirty="0" smtClean="0"/>
            <a:t>: </a:t>
          </a:r>
          <a:r>
            <a:rPr lang="it-IT" i="0" dirty="0" smtClean="0"/>
            <a:t>i 10 punti del MIUR.</a:t>
          </a:r>
          <a:endParaRPr lang="it-IT" i="0" dirty="0"/>
        </a:p>
      </dgm:t>
    </dgm:pt>
    <dgm:pt modelId="{0391F994-D1AD-4CC5-9D64-23DAB3F4B314}" type="parTrans" cxnId="{4437C425-E33D-45AB-9F95-FF6A5865E552}">
      <dgm:prSet/>
      <dgm:spPr/>
      <dgm:t>
        <a:bodyPr/>
        <a:lstStyle/>
        <a:p>
          <a:endParaRPr lang="it-IT"/>
        </a:p>
      </dgm:t>
    </dgm:pt>
    <dgm:pt modelId="{B1D7724F-FE3C-4238-B84A-76AC0EE1FDCB}" type="sibTrans" cxnId="{4437C425-E33D-45AB-9F95-FF6A5865E552}">
      <dgm:prSet/>
      <dgm:spPr/>
      <dgm:t>
        <a:bodyPr/>
        <a:lstStyle/>
        <a:p>
          <a:endParaRPr lang="it-IT"/>
        </a:p>
      </dgm:t>
    </dgm:pt>
    <dgm:pt modelId="{D46582A6-4F97-4EF5-A0EA-0F4E2F2F7B14}">
      <dgm:prSet phldrT="[Testo]"/>
      <dgm:spPr/>
      <dgm:t>
        <a:bodyPr/>
        <a:lstStyle/>
        <a:p>
          <a:r>
            <a:rPr lang="it-IT" i="0" dirty="0" smtClean="0"/>
            <a:t>Obiettivo: </a:t>
          </a:r>
          <a:r>
            <a:rPr lang="it-IT" b="1" i="0" dirty="0" smtClean="0"/>
            <a:t>Educare alla Cittadinanza Digitale</a:t>
          </a:r>
          <a:r>
            <a:rPr lang="it-IT" i="0" dirty="0" smtClean="0"/>
            <a:t>.</a:t>
          </a:r>
          <a:endParaRPr lang="it-IT" i="0" dirty="0"/>
        </a:p>
      </dgm:t>
    </dgm:pt>
    <dgm:pt modelId="{58E992E6-C4CB-4D25-AB30-ED0A97C3A4B9}" type="parTrans" cxnId="{F0C6E3A8-7DF2-4BCA-8B15-0C1307F7AED1}">
      <dgm:prSet/>
      <dgm:spPr/>
      <dgm:t>
        <a:bodyPr/>
        <a:lstStyle/>
        <a:p>
          <a:endParaRPr lang="it-IT"/>
        </a:p>
      </dgm:t>
    </dgm:pt>
    <dgm:pt modelId="{6B27976A-F133-458C-AB73-2CABA56F9DC5}" type="sibTrans" cxnId="{F0C6E3A8-7DF2-4BCA-8B15-0C1307F7AED1}">
      <dgm:prSet/>
      <dgm:spPr/>
      <dgm:t>
        <a:bodyPr/>
        <a:lstStyle/>
        <a:p>
          <a:endParaRPr lang="it-IT"/>
        </a:p>
      </dgm:t>
    </dgm:pt>
    <dgm:pt modelId="{99C2CE43-98DA-44C9-BF53-3C006583170E}" type="pres">
      <dgm:prSet presAssocID="{A467D62A-7C02-46FF-AF0B-A0D74A88BE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7AE7BF6-233C-437F-86A7-33FC74FB043C}" type="pres">
      <dgm:prSet presAssocID="{E71D6AF8-B44E-4245-A5C3-09EB0131A6D8}" presName="linNode" presStyleCnt="0"/>
      <dgm:spPr/>
    </dgm:pt>
    <dgm:pt modelId="{285E16DE-C25E-4789-B78A-DBD5A5F877B6}" type="pres">
      <dgm:prSet presAssocID="{E71D6AF8-B44E-4245-A5C3-09EB0131A6D8}" presName="parentText" presStyleLbl="node1" presStyleIdx="0" presStyleCnt="2" custScaleX="93045" custScaleY="70997" custLinFactNeighborY="-1185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330A85-42AD-4738-B44C-839CFD43F262}" type="pres">
      <dgm:prSet presAssocID="{E71D6AF8-B44E-4245-A5C3-09EB0131A6D8}" presName="descendantText" presStyleLbl="alignAccFollowNode1" presStyleIdx="0" presStyleCnt="2" custScaleY="211392" custLinFactNeighborX="7663" custLinFactNeighborY="901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71EFED-C232-4795-B0E7-59143605EEA9}" type="pres">
      <dgm:prSet presAssocID="{DA35B006-BF11-49B3-A0FE-943D75049C2E}" presName="sp" presStyleCnt="0"/>
      <dgm:spPr/>
    </dgm:pt>
    <dgm:pt modelId="{78A2C144-6BB6-4939-9B43-D5A7F376CB5F}" type="pres">
      <dgm:prSet presAssocID="{B352A81C-524B-4713-AE46-2033F40CA273}" presName="linNode" presStyleCnt="0"/>
      <dgm:spPr/>
    </dgm:pt>
    <dgm:pt modelId="{0D1D6BAC-746E-4FB8-8370-F105618ED626}" type="pres">
      <dgm:prSet presAssocID="{B352A81C-524B-4713-AE46-2033F40CA27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78054E-383C-4EE4-B5E3-F2FCDAF259E9}" type="pres">
      <dgm:prSet presAssocID="{B352A81C-524B-4713-AE46-2033F40CA27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CA1F43C-E79B-48C9-8983-CE1EBF4E021F}" type="presOf" srcId="{4FCAF5F0-7580-4B57-B004-DD21556DD48B}" destId="{9C330A85-42AD-4738-B44C-839CFD43F262}" srcOrd="0" destOrd="4" presId="urn:microsoft.com/office/officeart/2005/8/layout/vList5"/>
    <dgm:cxn modelId="{ED6A777A-C398-4F94-BE7A-7E2C716F6002}" srcId="{E71D6AF8-B44E-4245-A5C3-09EB0131A6D8}" destId="{6BA425BD-9C76-4DE3-8367-B71FE07C83DC}" srcOrd="3" destOrd="0" parTransId="{5DE31786-9FAD-443B-87ED-CB82E63EC4D3}" sibTransId="{918E3FC1-6667-4898-A9C9-119A001FBA9D}"/>
    <dgm:cxn modelId="{04DB8806-1C7B-4A1B-AE18-ACFD763BB10A}" type="presOf" srcId="{C318B2B9-999C-42EB-8009-CE97735BB493}" destId="{9C330A85-42AD-4738-B44C-839CFD43F262}" srcOrd="0" destOrd="1" presId="urn:microsoft.com/office/officeart/2005/8/layout/vList5"/>
    <dgm:cxn modelId="{F0C6E3A8-7DF2-4BCA-8B15-0C1307F7AED1}" srcId="{B352A81C-524B-4713-AE46-2033F40CA273}" destId="{D46582A6-4F97-4EF5-A0EA-0F4E2F2F7B14}" srcOrd="2" destOrd="0" parTransId="{58E992E6-C4CB-4D25-AB30-ED0A97C3A4B9}" sibTransId="{6B27976A-F133-458C-AB73-2CABA56F9DC5}"/>
    <dgm:cxn modelId="{5DAF6444-2213-4F9A-8D93-D73026D6808D}" type="presOf" srcId="{06EBC8C0-C545-4024-8A18-EB534E400A0C}" destId="{5F78054E-383C-4EE4-B5E3-F2FCDAF259E9}" srcOrd="0" destOrd="1" presId="urn:microsoft.com/office/officeart/2005/8/layout/vList5"/>
    <dgm:cxn modelId="{A3DA7AA8-AB32-4D21-B869-1C32C8FC0FAF}" type="presOf" srcId="{A467D62A-7C02-46FF-AF0B-A0D74A88BE96}" destId="{99C2CE43-98DA-44C9-BF53-3C006583170E}" srcOrd="0" destOrd="0" presId="urn:microsoft.com/office/officeart/2005/8/layout/vList5"/>
    <dgm:cxn modelId="{491D317C-B4C8-4B9C-867E-54D41835AC85}" srcId="{E71D6AF8-B44E-4245-A5C3-09EB0131A6D8}" destId="{D6B08098-3768-4668-BC67-29D2D1A8F33B}" srcOrd="2" destOrd="0" parTransId="{2A58986E-3FC1-44E2-9846-220FD6C11AFE}" sibTransId="{B3AA5C54-7B4D-4D93-8805-A42B06EA9209}"/>
    <dgm:cxn modelId="{7C3294C3-A007-41D1-AC56-9A327FF8F7A7}" type="presOf" srcId="{E71D6AF8-B44E-4245-A5C3-09EB0131A6D8}" destId="{285E16DE-C25E-4789-B78A-DBD5A5F877B6}" srcOrd="0" destOrd="0" presId="urn:microsoft.com/office/officeart/2005/8/layout/vList5"/>
    <dgm:cxn modelId="{2E11536D-CEE6-4AE7-9295-77656A811572}" srcId="{E71D6AF8-B44E-4245-A5C3-09EB0131A6D8}" destId="{BB6770C1-3045-4E57-BD69-FA485C867E07}" srcOrd="0" destOrd="0" parTransId="{24A59DBF-1636-413F-AA55-50C05E6F0CA7}" sibTransId="{FAEA8DF6-2261-4BA5-A7B7-78F7F707E495}"/>
    <dgm:cxn modelId="{28DCE8E4-69C4-4B94-ABC0-575E5BEC7D62}" srcId="{E71D6AF8-B44E-4245-A5C3-09EB0131A6D8}" destId="{4FCAF5F0-7580-4B57-B004-DD21556DD48B}" srcOrd="4" destOrd="0" parTransId="{12B77850-8FEB-4496-9E11-A3C0A68CD5B4}" sibTransId="{0C5F9FB4-C3EA-494B-991A-B3F6CD936445}"/>
    <dgm:cxn modelId="{4437C425-E33D-45AB-9F95-FF6A5865E552}" srcId="{B352A81C-524B-4713-AE46-2033F40CA273}" destId="{06EBC8C0-C545-4024-8A18-EB534E400A0C}" srcOrd="1" destOrd="0" parTransId="{0391F994-D1AD-4CC5-9D64-23DAB3F4B314}" sibTransId="{B1D7724F-FE3C-4238-B84A-76AC0EE1FDCB}"/>
    <dgm:cxn modelId="{83506BA9-233A-4EA1-A54A-CDFEBAD9E010}" srcId="{E71D6AF8-B44E-4245-A5C3-09EB0131A6D8}" destId="{C318B2B9-999C-42EB-8009-CE97735BB493}" srcOrd="1" destOrd="0" parTransId="{11C5AFD2-082F-423E-8240-983FE35771CB}" sibTransId="{CEEAF491-627E-43CE-A1B8-CCEB55398316}"/>
    <dgm:cxn modelId="{88892585-2768-4BD7-B61B-3171FF5E0E38}" type="presOf" srcId="{B352A81C-524B-4713-AE46-2033F40CA273}" destId="{0D1D6BAC-746E-4FB8-8370-F105618ED626}" srcOrd="0" destOrd="0" presId="urn:microsoft.com/office/officeart/2005/8/layout/vList5"/>
    <dgm:cxn modelId="{8F66D315-5E31-4E08-BC54-176DF9E97550}" type="presOf" srcId="{9E66575A-A485-4026-9049-B7BD6E77A63C}" destId="{5F78054E-383C-4EE4-B5E3-F2FCDAF259E9}" srcOrd="0" destOrd="0" presId="urn:microsoft.com/office/officeart/2005/8/layout/vList5"/>
    <dgm:cxn modelId="{9F7F72F4-B5C9-4D7F-A75D-5DBA922E8055}" srcId="{A467D62A-7C02-46FF-AF0B-A0D74A88BE96}" destId="{B352A81C-524B-4713-AE46-2033F40CA273}" srcOrd="1" destOrd="0" parTransId="{362628FC-AEA9-4561-8D48-48FCF906AF78}" sibTransId="{8FEF7B77-548B-44A2-8C37-EA98CCFB5206}"/>
    <dgm:cxn modelId="{4E78DFF9-B961-41D6-999E-3C4F7037A45D}" srcId="{A467D62A-7C02-46FF-AF0B-A0D74A88BE96}" destId="{E71D6AF8-B44E-4245-A5C3-09EB0131A6D8}" srcOrd="0" destOrd="0" parTransId="{7DB2B7C9-106B-49CE-A895-7517FAC4CE0F}" sibTransId="{DA35B006-BF11-49B3-A0FE-943D75049C2E}"/>
    <dgm:cxn modelId="{ABFB0D95-D1DD-4161-B517-D2CF468774EA}" type="presOf" srcId="{D46582A6-4F97-4EF5-A0EA-0F4E2F2F7B14}" destId="{5F78054E-383C-4EE4-B5E3-F2FCDAF259E9}" srcOrd="0" destOrd="2" presId="urn:microsoft.com/office/officeart/2005/8/layout/vList5"/>
    <dgm:cxn modelId="{89990C35-F902-4B05-B7AF-660032A82DC3}" type="presOf" srcId="{D6B08098-3768-4668-BC67-29D2D1A8F33B}" destId="{9C330A85-42AD-4738-B44C-839CFD43F262}" srcOrd="0" destOrd="2" presId="urn:microsoft.com/office/officeart/2005/8/layout/vList5"/>
    <dgm:cxn modelId="{3A1A09E8-07DF-4768-B90D-E875A67DD92D}" type="presOf" srcId="{6BA425BD-9C76-4DE3-8367-B71FE07C83DC}" destId="{9C330A85-42AD-4738-B44C-839CFD43F262}" srcOrd="0" destOrd="3" presId="urn:microsoft.com/office/officeart/2005/8/layout/vList5"/>
    <dgm:cxn modelId="{78C1CED2-42C6-42FE-B1A7-CDBFBC98B4AA}" type="presOf" srcId="{BB6770C1-3045-4E57-BD69-FA485C867E07}" destId="{9C330A85-42AD-4738-B44C-839CFD43F262}" srcOrd="0" destOrd="0" presId="urn:microsoft.com/office/officeart/2005/8/layout/vList5"/>
    <dgm:cxn modelId="{30179C2D-A2E1-4EEF-B5C4-33DC694D9E0B}" srcId="{B352A81C-524B-4713-AE46-2033F40CA273}" destId="{9E66575A-A485-4026-9049-B7BD6E77A63C}" srcOrd="0" destOrd="0" parTransId="{0B7E0CCC-348D-4F35-A50D-304A947D071F}" sibTransId="{1CCDD0F8-5F96-47B6-AA29-9C8EF62B7649}"/>
    <dgm:cxn modelId="{E672E766-3188-4B3F-A0BE-100CB582F0F3}" type="presParOf" srcId="{99C2CE43-98DA-44C9-BF53-3C006583170E}" destId="{27AE7BF6-233C-437F-86A7-33FC74FB043C}" srcOrd="0" destOrd="0" presId="urn:microsoft.com/office/officeart/2005/8/layout/vList5"/>
    <dgm:cxn modelId="{9059617C-6F0F-4054-8744-7C76B2CA3ED5}" type="presParOf" srcId="{27AE7BF6-233C-437F-86A7-33FC74FB043C}" destId="{285E16DE-C25E-4789-B78A-DBD5A5F877B6}" srcOrd="0" destOrd="0" presId="urn:microsoft.com/office/officeart/2005/8/layout/vList5"/>
    <dgm:cxn modelId="{F0226A7E-0A39-4B99-8F9D-573CE0A6DF60}" type="presParOf" srcId="{27AE7BF6-233C-437F-86A7-33FC74FB043C}" destId="{9C330A85-42AD-4738-B44C-839CFD43F262}" srcOrd="1" destOrd="0" presId="urn:microsoft.com/office/officeart/2005/8/layout/vList5"/>
    <dgm:cxn modelId="{8839450D-3F5A-45DB-A0E0-1C721CF975B3}" type="presParOf" srcId="{99C2CE43-98DA-44C9-BF53-3C006583170E}" destId="{C371EFED-C232-4795-B0E7-59143605EEA9}" srcOrd="1" destOrd="0" presId="urn:microsoft.com/office/officeart/2005/8/layout/vList5"/>
    <dgm:cxn modelId="{5604077B-45D0-4BFA-9654-E20CC0F7A136}" type="presParOf" srcId="{99C2CE43-98DA-44C9-BF53-3C006583170E}" destId="{78A2C144-6BB6-4939-9B43-D5A7F376CB5F}" srcOrd="2" destOrd="0" presId="urn:microsoft.com/office/officeart/2005/8/layout/vList5"/>
    <dgm:cxn modelId="{04EA646D-01C0-48BE-A3C1-94776882F0BD}" type="presParOf" srcId="{78A2C144-6BB6-4939-9B43-D5A7F376CB5F}" destId="{0D1D6BAC-746E-4FB8-8370-F105618ED626}" srcOrd="0" destOrd="0" presId="urn:microsoft.com/office/officeart/2005/8/layout/vList5"/>
    <dgm:cxn modelId="{7B94E685-57A2-4D04-9B3C-6002D97248F7}" type="presParOf" srcId="{78A2C144-6BB6-4939-9B43-D5A7F376CB5F}" destId="{5F78054E-383C-4EE4-B5E3-F2FCDAF259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9219BB-CF61-4832-87B0-A5C04372130A}" type="doc">
      <dgm:prSet loTypeId="urn:microsoft.com/office/officeart/2005/8/layout/vList5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7834E89C-1FC7-4CA9-9676-F6165D3030FA}">
      <dgm:prSet phldrT="[Testo]"/>
      <dgm:spPr/>
      <dgm:t>
        <a:bodyPr/>
        <a:lstStyle/>
        <a:p>
          <a:r>
            <a:rPr lang="it-IT" b="1" dirty="0" smtClean="0"/>
            <a:t>SENSIBILIZZAZIONE E PREVENZIONE</a:t>
          </a:r>
          <a:endParaRPr lang="it-IT" b="1" dirty="0"/>
        </a:p>
      </dgm:t>
    </dgm:pt>
    <dgm:pt modelId="{2058F227-DA7F-4FDE-A669-9218874DC0A1}" type="parTrans" cxnId="{150D1A60-B870-4D68-9B1C-05731F7BB1FE}">
      <dgm:prSet/>
      <dgm:spPr/>
      <dgm:t>
        <a:bodyPr/>
        <a:lstStyle/>
        <a:p>
          <a:endParaRPr lang="it-IT"/>
        </a:p>
      </dgm:t>
    </dgm:pt>
    <dgm:pt modelId="{EAEA3419-D6E3-48AB-A990-0FDFBB52382B}" type="sibTrans" cxnId="{150D1A60-B870-4D68-9B1C-05731F7BB1FE}">
      <dgm:prSet/>
      <dgm:spPr/>
      <dgm:t>
        <a:bodyPr/>
        <a:lstStyle/>
        <a:p>
          <a:endParaRPr lang="it-IT"/>
        </a:p>
      </dgm:t>
    </dgm:pt>
    <dgm:pt modelId="{E8AD867A-6357-4328-B682-4EB46D5ECDAD}">
      <dgm:prSet phldrT="[Testo]" custT="1"/>
      <dgm:spPr/>
      <dgm:t>
        <a:bodyPr/>
        <a:lstStyle/>
        <a:p>
          <a:r>
            <a:rPr lang="it-IT" sz="1800" dirty="0" smtClean="0"/>
            <a:t>Rischio online: commettere azioni dannose, essere vittima, osservare altri commetterle.</a:t>
          </a:r>
          <a:endParaRPr lang="it-IT" sz="1800" dirty="0"/>
        </a:p>
      </dgm:t>
    </dgm:pt>
    <dgm:pt modelId="{A7C78E1A-FBBB-4000-98A1-F40AA825DD31}" type="parTrans" cxnId="{4E77A097-871D-4A17-AFE8-1F4D93181286}">
      <dgm:prSet/>
      <dgm:spPr/>
      <dgm:t>
        <a:bodyPr/>
        <a:lstStyle/>
        <a:p>
          <a:endParaRPr lang="it-IT"/>
        </a:p>
      </dgm:t>
    </dgm:pt>
    <dgm:pt modelId="{71ACED2B-6B08-4558-A609-EEBD890701DE}" type="sibTrans" cxnId="{4E77A097-871D-4A17-AFE8-1F4D93181286}">
      <dgm:prSet/>
      <dgm:spPr/>
      <dgm:t>
        <a:bodyPr/>
        <a:lstStyle/>
        <a:p>
          <a:endParaRPr lang="it-IT"/>
        </a:p>
      </dgm:t>
    </dgm:pt>
    <dgm:pt modelId="{55919B5A-362C-4D94-AF35-B74338F9B95D}">
      <dgm:prSet phldrT="[Testo]" custT="1"/>
      <dgm:spPr/>
      <dgm:t>
        <a:bodyPr/>
        <a:lstStyle/>
        <a:p>
          <a:r>
            <a:rPr lang="it-IT" sz="1800" dirty="0" smtClean="0"/>
            <a:t>Interventi di </a:t>
          </a:r>
          <a:r>
            <a:rPr lang="it-IT" sz="1800" b="1" dirty="0" smtClean="0"/>
            <a:t>sensibilizzazione</a:t>
          </a:r>
          <a:r>
            <a:rPr lang="it-IT" sz="1800" dirty="0" smtClean="0"/>
            <a:t> e di </a:t>
          </a:r>
          <a:r>
            <a:rPr lang="it-IT" sz="1800" b="1" dirty="0" smtClean="0"/>
            <a:t>prevenzione</a:t>
          </a:r>
          <a:endParaRPr lang="it-IT" sz="1800" b="1" dirty="0"/>
        </a:p>
      </dgm:t>
    </dgm:pt>
    <dgm:pt modelId="{8B6E1069-7F15-40A4-9D70-8D1CAD77DA3E}" type="parTrans" cxnId="{250661A1-7494-4804-ABAD-4C35774EE1DE}">
      <dgm:prSet/>
      <dgm:spPr/>
      <dgm:t>
        <a:bodyPr/>
        <a:lstStyle/>
        <a:p>
          <a:endParaRPr lang="it-IT"/>
        </a:p>
      </dgm:t>
    </dgm:pt>
    <dgm:pt modelId="{6A93031F-2ADE-4428-B5B2-2829C0E7C1CD}" type="sibTrans" cxnId="{250661A1-7494-4804-ABAD-4C35774EE1DE}">
      <dgm:prSet/>
      <dgm:spPr/>
      <dgm:t>
        <a:bodyPr/>
        <a:lstStyle/>
        <a:p>
          <a:endParaRPr lang="it-IT"/>
        </a:p>
      </dgm:t>
    </dgm:pt>
    <dgm:pt modelId="{55F40803-382C-42A5-B5A7-941F6F44195E}">
      <dgm:prSet phldrT="[Testo]"/>
      <dgm:spPr/>
      <dgm:t>
        <a:bodyPr/>
        <a:lstStyle/>
        <a:p>
          <a:r>
            <a:rPr lang="it-IT" b="1" dirty="0" smtClean="0"/>
            <a:t>CYBERBULLISMO: CHE COS’E’ </a:t>
          </a:r>
          <a:r>
            <a:rPr lang="it-IT" b="1" dirty="0" err="1" smtClean="0"/>
            <a:t>E</a:t>
          </a:r>
          <a:r>
            <a:rPr lang="it-IT" b="1" dirty="0" smtClean="0"/>
            <a:t> COME PREVENIRLO</a:t>
          </a:r>
          <a:endParaRPr lang="it-IT" b="1" dirty="0"/>
        </a:p>
      </dgm:t>
    </dgm:pt>
    <dgm:pt modelId="{F642F20E-46DC-499D-997C-631E3A6351D0}" type="parTrans" cxnId="{B13152B9-7533-4F6E-8376-AF32B7108299}">
      <dgm:prSet/>
      <dgm:spPr/>
      <dgm:t>
        <a:bodyPr/>
        <a:lstStyle/>
        <a:p>
          <a:endParaRPr lang="it-IT"/>
        </a:p>
      </dgm:t>
    </dgm:pt>
    <dgm:pt modelId="{0FB199D7-30A5-4315-8CEE-6375CE77373C}" type="sibTrans" cxnId="{B13152B9-7533-4F6E-8376-AF32B7108299}">
      <dgm:prSet/>
      <dgm:spPr/>
      <dgm:t>
        <a:bodyPr/>
        <a:lstStyle/>
        <a:p>
          <a:endParaRPr lang="it-IT"/>
        </a:p>
      </dgm:t>
    </dgm:pt>
    <dgm:pt modelId="{35BBE467-91C5-45C7-9028-F12599C216BA}">
      <dgm:prSet phldrT="[Testo]" custT="1"/>
      <dgm:spPr/>
      <dgm:t>
        <a:bodyPr/>
        <a:lstStyle/>
        <a:p>
          <a:r>
            <a:rPr lang="it-IT" sz="2000" dirty="0" smtClean="0"/>
            <a:t>Riferimento Legge 71/2017</a:t>
          </a:r>
          <a:endParaRPr lang="it-IT" sz="2000" dirty="0"/>
        </a:p>
      </dgm:t>
    </dgm:pt>
    <dgm:pt modelId="{68C6AFB5-38AD-4EBC-A71C-5836720B6123}" type="parTrans" cxnId="{8C138B53-7368-438B-8A7D-BE5597F0F09F}">
      <dgm:prSet/>
      <dgm:spPr/>
      <dgm:t>
        <a:bodyPr/>
        <a:lstStyle/>
        <a:p>
          <a:endParaRPr lang="it-IT"/>
        </a:p>
      </dgm:t>
    </dgm:pt>
    <dgm:pt modelId="{AB430C6A-A2F5-462C-AD6F-6508C11CEC7E}" type="sibTrans" cxnId="{8C138B53-7368-438B-8A7D-BE5597F0F09F}">
      <dgm:prSet/>
      <dgm:spPr/>
      <dgm:t>
        <a:bodyPr/>
        <a:lstStyle/>
        <a:p>
          <a:endParaRPr lang="it-IT"/>
        </a:p>
      </dgm:t>
    </dgm:pt>
    <dgm:pt modelId="{3F5EDFCC-534D-4158-8AFF-C7E91A58F12E}">
      <dgm:prSet phldrT="[Testo]" custT="1"/>
      <dgm:spPr/>
      <dgm:t>
        <a:bodyPr/>
        <a:lstStyle/>
        <a:p>
          <a:r>
            <a:rPr lang="it-IT" sz="2000" b="1" dirty="0" smtClean="0"/>
            <a:t>Caratteristiche del fenomeno</a:t>
          </a:r>
          <a:r>
            <a:rPr lang="it-IT" sz="2000" dirty="0" smtClean="0"/>
            <a:t>: impatto, convinzione anonimato, assenza confini spaziali e limiti temporali, indebolimento empatia, feedback non tangibile.</a:t>
          </a:r>
          <a:endParaRPr lang="it-IT" sz="2000" dirty="0"/>
        </a:p>
      </dgm:t>
    </dgm:pt>
    <dgm:pt modelId="{8FC7F783-D8B4-426F-B18D-5A67E5B453DC}" type="parTrans" cxnId="{886CCDBF-19C2-4CA9-B97B-23E5B54659F8}">
      <dgm:prSet/>
      <dgm:spPr/>
      <dgm:t>
        <a:bodyPr/>
        <a:lstStyle/>
        <a:p>
          <a:endParaRPr lang="it-IT"/>
        </a:p>
      </dgm:t>
    </dgm:pt>
    <dgm:pt modelId="{D35E7BFD-0B53-4BF4-AE41-FF935A18FA82}" type="sibTrans" cxnId="{886CCDBF-19C2-4CA9-B97B-23E5B54659F8}">
      <dgm:prSet/>
      <dgm:spPr/>
      <dgm:t>
        <a:bodyPr/>
        <a:lstStyle/>
        <a:p>
          <a:endParaRPr lang="it-IT"/>
        </a:p>
      </dgm:t>
    </dgm:pt>
    <dgm:pt modelId="{B4CF6CB3-0252-42BB-BAAB-332407EDF547}">
      <dgm:prSet phldrT="[Testo]"/>
      <dgm:spPr/>
      <dgm:t>
        <a:bodyPr/>
        <a:lstStyle/>
        <a:p>
          <a:r>
            <a:rPr lang="it-IT" b="1" dirty="0" smtClean="0"/>
            <a:t>HATE SPEECH:</a:t>
          </a:r>
        </a:p>
        <a:p>
          <a:r>
            <a:rPr lang="it-IT" b="1" dirty="0" smtClean="0"/>
            <a:t>CHE COS’E’ </a:t>
          </a:r>
          <a:r>
            <a:rPr lang="it-IT" b="1" dirty="0" err="1" smtClean="0"/>
            <a:t>E</a:t>
          </a:r>
          <a:r>
            <a:rPr lang="it-IT" b="1" dirty="0" smtClean="0"/>
            <a:t> COME PREVENIRLO</a:t>
          </a:r>
          <a:endParaRPr lang="it-IT" b="1" dirty="0"/>
        </a:p>
      </dgm:t>
    </dgm:pt>
    <dgm:pt modelId="{D89D4D57-AAD0-4F22-BEDF-3B4F7FC130D9}" type="parTrans" cxnId="{2D214F4D-83C5-4CDC-B144-3D5C75C54F1A}">
      <dgm:prSet/>
      <dgm:spPr/>
      <dgm:t>
        <a:bodyPr/>
        <a:lstStyle/>
        <a:p>
          <a:endParaRPr lang="it-IT"/>
        </a:p>
      </dgm:t>
    </dgm:pt>
    <dgm:pt modelId="{07F68816-AAA9-4200-89A8-681D9CA464E6}" type="sibTrans" cxnId="{2D214F4D-83C5-4CDC-B144-3D5C75C54F1A}">
      <dgm:prSet/>
      <dgm:spPr/>
      <dgm:t>
        <a:bodyPr/>
        <a:lstStyle/>
        <a:p>
          <a:endParaRPr lang="it-IT"/>
        </a:p>
      </dgm:t>
    </dgm:pt>
    <dgm:pt modelId="{DB083E00-0CB3-4253-93E1-9E5977F7CBC0}">
      <dgm:prSet phldrT="[Testo]" custT="1"/>
      <dgm:spPr/>
      <dgm:t>
        <a:bodyPr/>
        <a:lstStyle/>
        <a:p>
          <a:r>
            <a:rPr lang="it-IT" sz="1800" b="1" dirty="0" smtClean="0"/>
            <a:t>Discorso di incitamento all’odio fondato su discriminazione</a:t>
          </a:r>
          <a:endParaRPr lang="it-IT" sz="1800" b="1" dirty="0"/>
        </a:p>
      </dgm:t>
    </dgm:pt>
    <dgm:pt modelId="{4BD5B28E-FC96-41C5-A04E-D185CC6B335A}" type="parTrans" cxnId="{84CC191B-6EE6-4E65-8EB7-2B22EBD97A96}">
      <dgm:prSet/>
      <dgm:spPr/>
      <dgm:t>
        <a:bodyPr/>
        <a:lstStyle/>
        <a:p>
          <a:endParaRPr lang="it-IT"/>
        </a:p>
      </dgm:t>
    </dgm:pt>
    <dgm:pt modelId="{CC7920C6-91AB-4F60-A261-4E9A552C9E81}" type="sibTrans" cxnId="{84CC191B-6EE6-4E65-8EB7-2B22EBD97A96}">
      <dgm:prSet/>
      <dgm:spPr/>
      <dgm:t>
        <a:bodyPr/>
        <a:lstStyle/>
        <a:p>
          <a:endParaRPr lang="it-IT"/>
        </a:p>
      </dgm:t>
    </dgm:pt>
    <dgm:pt modelId="{72E0738D-5152-4A1B-A693-7A5359B2A180}">
      <dgm:prSet phldrT="[Testo]" custT="1"/>
      <dgm:spPr/>
      <dgm:t>
        <a:bodyPr/>
        <a:lstStyle/>
        <a:p>
          <a:r>
            <a:rPr lang="it-IT" sz="1800" dirty="0" smtClean="0"/>
            <a:t>Come intervenire? Educazione alla Cittadinanza Digitale, Formazione </a:t>
          </a:r>
          <a:r>
            <a:rPr lang="it-IT" sz="1800" i="1" dirty="0" err="1" smtClean="0"/>
            <a:t>peer</a:t>
          </a:r>
          <a:r>
            <a:rPr lang="it-IT" sz="1800" i="1" dirty="0" smtClean="0"/>
            <a:t> </a:t>
          </a:r>
          <a:r>
            <a:rPr lang="it-IT" sz="1800" i="1" dirty="0" err="1" smtClean="0"/>
            <a:t>to</a:t>
          </a:r>
          <a:r>
            <a:rPr lang="it-IT" sz="1800" i="1" dirty="0" smtClean="0"/>
            <a:t> </a:t>
          </a:r>
          <a:r>
            <a:rPr lang="it-IT" sz="1800" i="1" dirty="0" err="1" smtClean="0"/>
            <a:t>pee</a:t>
          </a:r>
          <a:r>
            <a:rPr lang="it-IT" sz="1800" dirty="0" err="1" smtClean="0"/>
            <a:t>r</a:t>
          </a:r>
          <a:r>
            <a:rPr lang="it-IT" sz="1800" dirty="0" smtClean="0"/>
            <a:t>, Manifesto Parole non ostili (eventuale </a:t>
          </a:r>
          <a:r>
            <a:rPr lang="it-IT" sz="1800" dirty="0" smtClean="0">
              <a:solidFill>
                <a:srgbClr val="C00000"/>
              </a:solidFill>
            </a:rPr>
            <a:t>allegato</a:t>
          </a:r>
          <a:r>
            <a:rPr lang="it-IT" sz="1800" dirty="0" smtClean="0"/>
            <a:t>).</a:t>
          </a:r>
          <a:endParaRPr lang="it-IT" sz="1800" dirty="0"/>
        </a:p>
      </dgm:t>
    </dgm:pt>
    <dgm:pt modelId="{BCE04CC1-5522-46E5-8E70-73AB8FAAD05C}" type="parTrans" cxnId="{EA428A2D-2B5D-4E10-8A97-5DFFCCCA2FB7}">
      <dgm:prSet/>
      <dgm:spPr/>
      <dgm:t>
        <a:bodyPr/>
        <a:lstStyle/>
        <a:p>
          <a:endParaRPr lang="it-IT"/>
        </a:p>
      </dgm:t>
    </dgm:pt>
    <dgm:pt modelId="{9E1ABABD-0985-4BB2-8125-B186627AE21D}" type="sibTrans" cxnId="{EA428A2D-2B5D-4E10-8A97-5DFFCCCA2FB7}">
      <dgm:prSet/>
      <dgm:spPr/>
      <dgm:t>
        <a:bodyPr/>
        <a:lstStyle/>
        <a:p>
          <a:endParaRPr lang="it-IT"/>
        </a:p>
      </dgm:t>
    </dgm:pt>
    <dgm:pt modelId="{7F52C155-18F4-4939-8749-1C4EA56964C3}">
      <dgm:prSet phldrT="[Testo]" custT="1"/>
      <dgm:spPr/>
      <dgm:t>
        <a:bodyPr/>
        <a:lstStyle/>
        <a:p>
          <a:r>
            <a:rPr lang="it-IT" sz="2000" b="1" dirty="0" smtClean="0"/>
            <a:t>Responsabilità genitori e docenti/educatori</a:t>
          </a:r>
          <a:endParaRPr lang="it-IT" sz="2000" b="1" dirty="0"/>
        </a:p>
      </dgm:t>
    </dgm:pt>
    <dgm:pt modelId="{38099981-08D7-4539-85C7-881795A09BA1}" type="parTrans" cxnId="{035EFF64-3BD7-486E-882E-2861CEB43FF7}">
      <dgm:prSet/>
      <dgm:spPr/>
      <dgm:t>
        <a:bodyPr/>
        <a:lstStyle/>
        <a:p>
          <a:endParaRPr lang="it-IT"/>
        </a:p>
      </dgm:t>
    </dgm:pt>
    <dgm:pt modelId="{61423F0B-98D0-4439-A79B-9B9A669DB2FC}" type="sibTrans" cxnId="{035EFF64-3BD7-486E-882E-2861CEB43FF7}">
      <dgm:prSet/>
      <dgm:spPr/>
      <dgm:t>
        <a:bodyPr/>
        <a:lstStyle/>
        <a:p>
          <a:endParaRPr lang="it-IT"/>
        </a:p>
      </dgm:t>
    </dgm:pt>
    <dgm:pt modelId="{1B16FCD5-AF5D-4457-8903-0EB362FB31E3}">
      <dgm:prSet phldrT="[Testo]" custT="1"/>
      <dgm:spPr/>
      <dgm:t>
        <a:bodyPr/>
        <a:lstStyle/>
        <a:p>
          <a:r>
            <a:rPr lang="it-IT" sz="2000" b="1" dirty="0" smtClean="0"/>
            <a:t>Interventi preventivi ed educativi e non solo sanzionatori e supporto psicologico</a:t>
          </a:r>
          <a:endParaRPr lang="it-IT" sz="2000" b="1" dirty="0"/>
        </a:p>
      </dgm:t>
    </dgm:pt>
    <dgm:pt modelId="{F4ED41F6-B0C5-45DF-89CA-F2A5973B727F}" type="parTrans" cxnId="{CB133D13-5220-4F83-9604-23F26B8F7CB4}">
      <dgm:prSet/>
      <dgm:spPr/>
      <dgm:t>
        <a:bodyPr/>
        <a:lstStyle/>
        <a:p>
          <a:endParaRPr lang="it-IT"/>
        </a:p>
      </dgm:t>
    </dgm:pt>
    <dgm:pt modelId="{08D99B7A-6A6F-4A58-AB4A-E9B94FF4A59E}" type="sibTrans" cxnId="{CB133D13-5220-4F83-9604-23F26B8F7CB4}">
      <dgm:prSet/>
      <dgm:spPr/>
      <dgm:t>
        <a:bodyPr/>
        <a:lstStyle/>
        <a:p>
          <a:endParaRPr lang="it-IT"/>
        </a:p>
      </dgm:t>
    </dgm:pt>
    <dgm:pt modelId="{3D345D7D-8902-4493-A2C6-987F75506B46}">
      <dgm:prSet phldrT="[Testo]" custT="1"/>
      <dgm:spPr/>
      <dgm:t>
        <a:bodyPr/>
        <a:lstStyle/>
        <a:p>
          <a:r>
            <a:rPr lang="it-IT" sz="2000" dirty="0" smtClean="0"/>
            <a:t>Segnalazione ad autorità competenti</a:t>
          </a:r>
          <a:endParaRPr lang="it-IT" sz="2000" dirty="0"/>
        </a:p>
      </dgm:t>
    </dgm:pt>
    <dgm:pt modelId="{C8EC0219-F6C7-4779-BB34-8E3DE847D49C}" type="parTrans" cxnId="{3E0A305B-C264-4593-B538-1132FD2E2A99}">
      <dgm:prSet/>
      <dgm:spPr/>
      <dgm:t>
        <a:bodyPr/>
        <a:lstStyle/>
        <a:p>
          <a:endParaRPr lang="it-IT"/>
        </a:p>
      </dgm:t>
    </dgm:pt>
    <dgm:pt modelId="{75CD0CCC-3302-4633-A274-7ADB437FA7CA}" type="sibTrans" cxnId="{3E0A305B-C264-4593-B538-1132FD2E2A99}">
      <dgm:prSet/>
      <dgm:spPr/>
      <dgm:t>
        <a:bodyPr/>
        <a:lstStyle/>
        <a:p>
          <a:endParaRPr lang="it-IT"/>
        </a:p>
      </dgm:t>
    </dgm:pt>
    <dgm:pt modelId="{35285FD5-CFD5-43E6-BC63-D51A4C34A8B6}">
      <dgm:prSet phldrT="[Testo]" custT="1"/>
      <dgm:spPr/>
      <dgm:t>
        <a:bodyPr/>
        <a:lstStyle/>
        <a:p>
          <a:r>
            <a:rPr lang="it-IT" sz="2000" dirty="0" err="1" smtClean="0"/>
            <a:t>Helpline</a:t>
          </a:r>
          <a:r>
            <a:rPr lang="it-IT" sz="2000" dirty="0" smtClean="0"/>
            <a:t> Telefono Azzurro</a:t>
          </a:r>
          <a:endParaRPr lang="it-IT" sz="2000" dirty="0"/>
        </a:p>
      </dgm:t>
    </dgm:pt>
    <dgm:pt modelId="{D8785121-493C-41BF-9616-D64439D81C67}" type="parTrans" cxnId="{232896E2-A661-4591-BBE5-BA305D31F155}">
      <dgm:prSet/>
      <dgm:spPr/>
      <dgm:t>
        <a:bodyPr/>
        <a:lstStyle/>
        <a:p>
          <a:endParaRPr lang="it-IT"/>
        </a:p>
      </dgm:t>
    </dgm:pt>
    <dgm:pt modelId="{40409694-4A91-4279-843E-21530A91C8A5}" type="sibTrans" cxnId="{232896E2-A661-4591-BBE5-BA305D31F155}">
      <dgm:prSet/>
      <dgm:spPr/>
      <dgm:t>
        <a:bodyPr/>
        <a:lstStyle/>
        <a:p>
          <a:endParaRPr lang="it-IT"/>
        </a:p>
      </dgm:t>
    </dgm:pt>
    <dgm:pt modelId="{85A50C5A-ADA0-42BC-A434-1BF8208B7A62}" type="pres">
      <dgm:prSet presAssocID="{579219BB-CF61-4832-87B0-A5C0437213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1C74150-D763-4475-843B-FB58567DFEA7}" type="pres">
      <dgm:prSet presAssocID="{7834E89C-1FC7-4CA9-9676-F6165D3030FA}" presName="linNode" presStyleCnt="0"/>
      <dgm:spPr/>
    </dgm:pt>
    <dgm:pt modelId="{813C1226-6BE2-4841-9D13-84F516129502}" type="pres">
      <dgm:prSet presAssocID="{7834E89C-1FC7-4CA9-9676-F6165D3030F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10312D-221F-4A33-8D6D-F0E5E37DFC71}" type="pres">
      <dgm:prSet presAssocID="{7834E89C-1FC7-4CA9-9676-F6165D3030FA}" presName="descendantText" presStyleLbl="alignAccFollowNode1" presStyleIdx="0" presStyleCnt="3" custScaleY="93350" custLinFactNeighborX="-2103" custLinFactNeighborY="-81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743D27-195C-4FE0-97AB-D6A809EDBB1D}" type="pres">
      <dgm:prSet presAssocID="{EAEA3419-D6E3-48AB-A990-0FDFBB52382B}" presName="sp" presStyleCnt="0"/>
      <dgm:spPr/>
    </dgm:pt>
    <dgm:pt modelId="{D0BE301E-2E7A-4E5B-BF62-7D28D2A91A98}" type="pres">
      <dgm:prSet presAssocID="{55F40803-382C-42A5-B5A7-941F6F44195E}" presName="linNode" presStyleCnt="0"/>
      <dgm:spPr/>
    </dgm:pt>
    <dgm:pt modelId="{BD6F13F9-73B8-4360-9756-65A751615967}" type="pres">
      <dgm:prSet presAssocID="{55F40803-382C-42A5-B5A7-941F6F44195E}" presName="parentText" presStyleLbl="node1" presStyleIdx="1" presStyleCnt="3" custLinFactNeighborX="-1899" custLinFactNeighborY="64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24096B-37D7-4534-8F2A-93F294D7E40E}" type="pres">
      <dgm:prSet presAssocID="{55F40803-382C-42A5-B5A7-941F6F44195E}" presName="descendantText" presStyleLbl="alignAccFollowNode1" presStyleIdx="1" presStyleCnt="3" custScaleY="332081" custLinFactNeighborX="272" custLinFactNeighborY="-64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509F50-C8B1-46E6-A04E-906C6CA4CBE0}" type="pres">
      <dgm:prSet presAssocID="{0FB199D7-30A5-4315-8CEE-6375CE77373C}" presName="sp" presStyleCnt="0"/>
      <dgm:spPr/>
    </dgm:pt>
    <dgm:pt modelId="{FA813593-4CC5-4AD8-BDD0-85E89CB60A6E}" type="pres">
      <dgm:prSet presAssocID="{B4CF6CB3-0252-42BB-BAAB-332407EDF547}" presName="linNode" presStyleCnt="0"/>
      <dgm:spPr/>
    </dgm:pt>
    <dgm:pt modelId="{303A4CD9-5208-4A2F-B680-9A57D0B50CE4}" type="pres">
      <dgm:prSet presAssocID="{B4CF6CB3-0252-42BB-BAAB-332407EDF54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EAAFDE-49AD-43A7-9A66-F2C9499CE877}" type="pres">
      <dgm:prSet presAssocID="{B4CF6CB3-0252-42BB-BAAB-332407EDF547}" presName="descendantText" presStyleLbl="alignAccFollowNode1" presStyleIdx="2" presStyleCnt="3" custScaleY="162776" custLinFactNeighborY="32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A428A2D-2B5D-4E10-8A97-5DFFCCCA2FB7}" srcId="{B4CF6CB3-0252-42BB-BAAB-332407EDF547}" destId="{72E0738D-5152-4A1B-A693-7A5359B2A180}" srcOrd="1" destOrd="0" parTransId="{BCE04CC1-5522-46E5-8E70-73AB8FAAD05C}" sibTransId="{9E1ABABD-0985-4BB2-8125-B186627AE21D}"/>
    <dgm:cxn modelId="{AD7E6E63-6EB2-448D-B4BD-EC571E028675}" type="presOf" srcId="{1B16FCD5-AF5D-4457-8903-0EB362FB31E3}" destId="{2B24096B-37D7-4534-8F2A-93F294D7E40E}" srcOrd="0" destOrd="3" presId="urn:microsoft.com/office/officeart/2005/8/layout/vList5"/>
    <dgm:cxn modelId="{035EFF64-3BD7-486E-882E-2861CEB43FF7}" srcId="{55F40803-382C-42A5-B5A7-941F6F44195E}" destId="{7F52C155-18F4-4939-8749-1C4EA56964C3}" srcOrd="2" destOrd="0" parTransId="{38099981-08D7-4539-85C7-881795A09BA1}" sibTransId="{61423F0B-98D0-4439-A79B-9B9A669DB2FC}"/>
    <dgm:cxn modelId="{27FDAB03-8936-4360-9718-D70669CACEC6}" type="presOf" srcId="{3F5EDFCC-534D-4158-8AFF-C7E91A58F12E}" destId="{2B24096B-37D7-4534-8F2A-93F294D7E40E}" srcOrd="0" destOrd="1" presId="urn:microsoft.com/office/officeart/2005/8/layout/vList5"/>
    <dgm:cxn modelId="{B13152B9-7533-4F6E-8376-AF32B7108299}" srcId="{579219BB-CF61-4832-87B0-A5C04372130A}" destId="{55F40803-382C-42A5-B5A7-941F6F44195E}" srcOrd="1" destOrd="0" parTransId="{F642F20E-46DC-499D-997C-631E3A6351D0}" sibTransId="{0FB199D7-30A5-4315-8CEE-6375CE77373C}"/>
    <dgm:cxn modelId="{751D4430-8207-4CBC-BE26-8510F25D4F2B}" type="presOf" srcId="{35285FD5-CFD5-43E6-BC63-D51A4C34A8B6}" destId="{2B24096B-37D7-4534-8F2A-93F294D7E40E}" srcOrd="0" destOrd="5" presId="urn:microsoft.com/office/officeart/2005/8/layout/vList5"/>
    <dgm:cxn modelId="{886CCDBF-19C2-4CA9-B97B-23E5B54659F8}" srcId="{55F40803-382C-42A5-B5A7-941F6F44195E}" destId="{3F5EDFCC-534D-4158-8AFF-C7E91A58F12E}" srcOrd="1" destOrd="0" parTransId="{8FC7F783-D8B4-426F-B18D-5A67E5B453DC}" sibTransId="{D35E7BFD-0B53-4BF4-AE41-FF935A18FA82}"/>
    <dgm:cxn modelId="{15DB3644-19F8-44D2-9EF6-F615E8C4A50B}" type="presOf" srcId="{72E0738D-5152-4A1B-A693-7A5359B2A180}" destId="{4CEAAFDE-49AD-43A7-9A66-F2C9499CE877}" srcOrd="0" destOrd="1" presId="urn:microsoft.com/office/officeart/2005/8/layout/vList5"/>
    <dgm:cxn modelId="{664FFC09-61FA-434D-BBA6-9306BF623F1D}" type="presOf" srcId="{55F40803-382C-42A5-B5A7-941F6F44195E}" destId="{BD6F13F9-73B8-4360-9756-65A751615967}" srcOrd="0" destOrd="0" presId="urn:microsoft.com/office/officeart/2005/8/layout/vList5"/>
    <dgm:cxn modelId="{2D214F4D-83C5-4CDC-B144-3D5C75C54F1A}" srcId="{579219BB-CF61-4832-87B0-A5C04372130A}" destId="{B4CF6CB3-0252-42BB-BAAB-332407EDF547}" srcOrd="2" destOrd="0" parTransId="{D89D4D57-AAD0-4F22-BEDF-3B4F7FC130D9}" sibTransId="{07F68816-AAA9-4200-89A8-681D9CA464E6}"/>
    <dgm:cxn modelId="{636C4162-7B8A-4BB6-8DDF-3918B5778E00}" type="presOf" srcId="{7834E89C-1FC7-4CA9-9676-F6165D3030FA}" destId="{813C1226-6BE2-4841-9D13-84F516129502}" srcOrd="0" destOrd="0" presId="urn:microsoft.com/office/officeart/2005/8/layout/vList5"/>
    <dgm:cxn modelId="{232896E2-A661-4591-BBE5-BA305D31F155}" srcId="{55F40803-382C-42A5-B5A7-941F6F44195E}" destId="{35285FD5-CFD5-43E6-BC63-D51A4C34A8B6}" srcOrd="5" destOrd="0" parTransId="{D8785121-493C-41BF-9616-D64439D81C67}" sibTransId="{40409694-4A91-4279-843E-21530A91C8A5}"/>
    <dgm:cxn modelId="{4E77A097-871D-4A17-AFE8-1F4D93181286}" srcId="{7834E89C-1FC7-4CA9-9676-F6165D3030FA}" destId="{E8AD867A-6357-4328-B682-4EB46D5ECDAD}" srcOrd="0" destOrd="0" parTransId="{A7C78E1A-FBBB-4000-98A1-F40AA825DD31}" sibTransId="{71ACED2B-6B08-4558-A609-EEBD890701DE}"/>
    <dgm:cxn modelId="{EB8D3D4F-429F-49DA-8993-17F5A0184D88}" type="presOf" srcId="{579219BB-CF61-4832-87B0-A5C04372130A}" destId="{85A50C5A-ADA0-42BC-A434-1BF8208B7A62}" srcOrd="0" destOrd="0" presId="urn:microsoft.com/office/officeart/2005/8/layout/vList5"/>
    <dgm:cxn modelId="{EF8C387F-6A9C-41F8-BBED-E1E29731516D}" type="presOf" srcId="{B4CF6CB3-0252-42BB-BAAB-332407EDF547}" destId="{303A4CD9-5208-4A2F-B680-9A57D0B50CE4}" srcOrd="0" destOrd="0" presId="urn:microsoft.com/office/officeart/2005/8/layout/vList5"/>
    <dgm:cxn modelId="{3E0A305B-C264-4593-B538-1132FD2E2A99}" srcId="{55F40803-382C-42A5-B5A7-941F6F44195E}" destId="{3D345D7D-8902-4493-A2C6-987F75506B46}" srcOrd="4" destOrd="0" parTransId="{C8EC0219-F6C7-4779-BB34-8E3DE847D49C}" sibTransId="{75CD0CCC-3302-4633-A274-7ADB437FA7CA}"/>
    <dgm:cxn modelId="{A7880779-7012-4650-8DEF-52AFFD66C658}" type="presOf" srcId="{35BBE467-91C5-45C7-9028-F12599C216BA}" destId="{2B24096B-37D7-4534-8F2A-93F294D7E40E}" srcOrd="0" destOrd="0" presId="urn:microsoft.com/office/officeart/2005/8/layout/vList5"/>
    <dgm:cxn modelId="{150D1A60-B870-4D68-9B1C-05731F7BB1FE}" srcId="{579219BB-CF61-4832-87B0-A5C04372130A}" destId="{7834E89C-1FC7-4CA9-9676-F6165D3030FA}" srcOrd="0" destOrd="0" parTransId="{2058F227-DA7F-4FDE-A669-9218874DC0A1}" sibTransId="{EAEA3419-D6E3-48AB-A990-0FDFBB52382B}"/>
    <dgm:cxn modelId="{20305F75-79A1-4EA3-ACE9-8B5D9A8A9B07}" type="presOf" srcId="{3D345D7D-8902-4493-A2C6-987F75506B46}" destId="{2B24096B-37D7-4534-8F2A-93F294D7E40E}" srcOrd="0" destOrd="4" presId="urn:microsoft.com/office/officeart/2005/8/layout/vList5"/>
    <dgm:cxn modelId="{250661A1-7494-4804-ABAD-4C35774EE1DE}" srcId="{7834E89C-1FC7-4CA9-9676-F6165D3030FA}" destId="{55919B5A-362C-4D94-AF35-B74338F9B95D}" srcOrd="1" destOrd="0" parTransId="{8B6E1069-7F15-40A4-9D70-8D1CAD77DA3E}" sibTransId="{6A93031F-2ADE-4428-B5B2-2829C0E7C1CD}"/>
    <dgm:cxn modelId="{8BAFFE98-0A41-4D1C-BE79-6E381B9E78B5}" type="presOf" srcId="{E8AD867A-6357-4328-B682-4EB46D5ECDAD}" destId="{C610312D-221F-4A33-8D6D-F0E5E37DFC71}" srcOrd="0" destOrd="0" presId="urn:microsoft.com/office/officeart/2005/8/layout/vList5"/>
    <dgm:cxn modelId="{9311F7E8-ACA2-475C-91E4-E9CD9DB114C2}" type="presOf" srcId="{55919B5A-362C-4D94-AF35-B74338F9B95D}" destId="{C610312D-221F-4A33-8D6D-F0E5E37DFC71}" srcOrd="0" destOrd="1" presId="urn:microsoft.com/office/officeart/2005/8/layout/vList5"/>
    <dgm:cxn modelId="{5BF72AE4-1AD4-4CFA-9046-5555F39E782A}" type="presOf" srcId="{DB083E00-0CB3-4253-93E1-9E5977F7CBC0}" destId="{4CEAAFDE-49AD-43A7-9A66-F2C9499CE877}" srcOrd="0" destOrd="0" presId="urn:microsoft.com/office/officeart/2005/8/layout/vList5"/>
    <dgm:cxn modelId="{84CC191B-6EE6-4E65-8EB7-2B22EBD97A96}" srcId="{B4CF6CB3-0252-42BB-BAAB-332407EDF547}" destId="{DB083E00-0CB3-4253-93E1-9E5977F7CBC0}" srcOrd="0" destOrd="0" parTransId="{4BD5B28E-FC96-41C5-A04E-D185CC6B335A}" sibTransId="{CC7920C6-91AB-4F60-A261-4E9A552C9E81}"/>
    <dgm:cxn modelId="{009CE918-4349-402E-B4E5-FF04DEF8655B}" type="presOf" srcId="{7F52C155-18F4-4939-8749-1C4EA56964C3}" destId="{2B24096B-37D7-4534-8F2A-93F294D7E40E}" srcOrd="0" destOrd="2" presId="urn:microsoft.com/office/officeart/2005/8/layout/vList5"/>
    <dgm:cxn modelId="{8C138B53-7368-438B-8A7D-BE5597F0F09F}" srcId="{55F40803-382C-42A5-B5A7-941F6F44195E}" destId="{35BBE467-91C5-45C7-9028-F12599C216BA}" srcOrd="0" destOrd="0" parTransId="{68C6AFB5-38AD-4EBC-A71C-5836720B6123}" sibTransId="{AB430C6A-A2F5-462C-AD6F-6508C11CEC7E}"/>
    <dgm:cxn modelId="{CB133D13-5220-4F83-9604-23F26B8F7CB4}" srcId="{55F40803-382C-42A5-B5A7-941F6F44195E}" destId="{1B16FCD5-AF5D-4457-8903-0EB362FB31E3}" srcOrd="3" destOrd="0" parTransId="{F4ED41F6-B0C5-45DF-89CA-F2A5973B727F}" sibTransId="{08D99B7A-6A6F-4A58-AB4A-E9B94FF4A59E}"/>
    <dgm:cxn modelId="{D2C25F12-7CB0-43A5-AD4F-8DFF78CD3771}" type="presParOf" srcId="{85A50C5A-ADA0-42BC-A434-1BF8208B7A62}" destId="{71C74150-D763-4475-843B-FB58567DFEA7}" srcOrd="0" destOrd="0" presId="urn:microsoft.com/office/officeart/2005/8/layout/vList5"/>
    <dgm:cxn modelId="{3A0BCFD4-B8F1-4DCA-9D3B-87CA4B3A948B}" type="presParOf" srcId="{71C74150-D763-4475-843B-FB58567DFEA7}" destId="{813C1226-6BE2-4841-9D13-84F516129502}" srcOrd="0" destOrd="0" presId="urn:microsoft.com/office/officeart/2005/8/layout/vList5"/>
    <dgm:cxn modelId="{943B9407-1030-46F0-8DE0-66290740763C}" type="presParOf" srcId="{71C74150-D763-4475-843B-FB58567DFEA7}" destId="{C610312D-221F-4A33-8D6D-F0E5E37DFC71}" srcOrd="1" destOrd="0" presId="urn:microsoft.com/office/officeart/2005/8/layout/vList5"/>
    <dgm:cxn modelId="{B07AF812-F60C-4218-BDD4-4FE6E083926F}" type="presParOf" srcId="{85A50C5A-ADA0-42BC-A434-1BF8208B7A62}" destId="{01743D27-195C-4FE0-97AB-D6A809EDBB1D}" srcOrd="1" destOrd="0" presId="urn:microsoft.com/office/officeart/2005/8/layout/vList5"/>
    <dgm:cxn modelId="{FCF88B2C-22A3-4052-917C-71C31B122A2D}" type="presParOf" srcId="{85A50C5A-ADA0-42BC-A434-1BF8208B7A62}" destId="{D0BE301E-2E7A-4E5B-BF62-7D28D2A91A98}" srcOrd="2" destOrd="0" presId="urn:microsoft.com/office/officeart/2005/8/layout/vList5"/>
    <dgm:cxn modelId="{D920BD5E-1C1A-47F6-B58A-6990FD30BE64}" type="presParOf" srcId="{D0BE301E-2E7A-4E5B-BF62-7D28D2A91A98}" destId="{BD6F13F9-73B8-4360-9756-65A751615967}" srcOrd="0" destOrd="0" presId="urn:microsoft.com/office/officeart/2005/8/layout/vList5"/>
    <dgm:cxn modelId="{424F5927-DC45-4179-9C29-C5BD35EAB210}" type="presParOf" srcId="{D0BE301E-2E7A-4E5B-BF62-7D28D2A91A98}" destId="{2B24096B-37D7-4534-8F2A-93F294D7E40E}" srcOrd="1" destOrd="0" presId="urn:microsoft.com/office/officeart/2005/8/layout/vList5"/>
    <dgm:cxn modelId="{1FAC61AF-9F81-48A3-8788-EA96F2136134}" type="presParOf" srcId="{85A50C5A-ADA0-42BC-A434-1BF8208B7A62}" destId="{5C509F50-C8B1-46E6-A04E-906C6CA4CBE0}" srcOrd="3" destOrd="0" presId="urn:microsoft.com/office/officeart/2005/8/layout/vList5"/>
    <dgm:cxn modelId="{DFA64415-5D7B-49D6-B43F-7C6E8A419EA5}" type="presParOf" srcId="{85A50C5A-ADA0-42BC-A434-1BF8208B7A62}" destId="{FA813593-4CC5-4AD8-BDD0-85E89CB60A6E}" srcOrd="4" destOrd="0" presId="urn:microsoft.com/office/officeart/2005/8/layout/vList5"/>
    <dgm:cxn modelId="{49746671-6155-4A26-9DEF-4B404C0DEBC3}" type="presParOf" srcId="{FA813593-4CC5-4AD8-BDD0-85E89CB60A6E}" destId="{303A4CD9-5208-4A2F-B680-9A57D0B50CE4}" srcOrd="0" destOrd="0" presId="urn:microsoft.com/office/officeart/2005/8/layout/vList5"/>
    <dgm:cxn modelId="{5E17A3D2-2387-403A-9CD5-A58FB19E0A63}" type="presParOf" srcId="{FA813593-4CC5-4AD8-BDD0-85E89CB60A6E}" destId="{4CEAAFDE-49AD-43A7-9A66-F2C9499CE8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AA332F-A0B5-4941-BA86-1611643DD39F}" type="doc">
      <dgm:prSet loTypeId="urn:microsoft.com/office/officeart/2005/8/layout/vList5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6A93F4E4-71C1-41AA-A3A8-19D41885E81C}">
      <dgm:prSet phldrT="[Testo]"/>
      <dgm:spPr/>
      <dgm:t>
        <a:bodyPr/>
        <a:lstStyle/>
        <a:p>
          <a:r>
            <a:rPr lang="it-IT" b="1" dirty="0" smtClean="0"/>
            <a:t>DIPENDENZA DA INTERNET E GIOCO ONLINE</a:t>
          </a:r>
          <a:endParaRPr lang="it-IT" b="1" dirty="0"/>
        </a:p>
      </dgm:t>
    </dgm:pt>
    <dgm:pt modelId="{474BF0CD-F86E-4E73-AA4C-540B0E9ED96D}" type="parTrans" cxnId="{2ACA8A3E-953C-40CF-9CEB-814222B1F597}">
      <dgm:prSet/>
      <dgm:spPr/>
      <dgm:t>
        <a:bodyPr/>
        <a:lstStyle/>
        <a:p>
          <a:endParaRPr lang="it-IT"/>
        </a:p>
      </dgm:t>
    </dgm:pt>
    <dgm:pt modelId="{73665955-F33A-47CA-83E5-DDA77C94E4B1}" type="sibTrans" cxnId="{2ACA8A3E-953C-40CF-9CEB-814222B1F597}">
      <dgm:prSet/>
      <dgm:spPr/>
      <dgm:t>
        <a:bodyPr/>
        <a:lstStyle/>
        <a:p>
          <a:endParaRPr lang="it-IT"/>
        </a:p>
      </dgm:t>
    </dgm:pt>
    <dgm:pt modelId="{D11945E9-9541-433A-A80B-BAE3768702A7}">
      <dgm:prSet phldrT="[Testo]" custT="1"/>
      <dgm:spPr/>
      <dgm:t>
        <a:bodyPr/>
        <a:lstStyle/>
        <a:p>
          <a:r>
            <a:rPr lang="it-IT" sz="1800" b="1" dirty="0" smtClean="0"/>
            <a:t>Utilizzo eccessivo e incontrollato di Internet che diventa patologico.</a:t>
          </a:r>
          <a:endParaRPr lang="it-IT" sz="1800" b="1" dirty="0"/>
        </a:p>
      </dgm:t>
    </dgm:pt>
    <dgm:pt modelId="{F139B208-5108-44D4-9722-EAFD53D1003D}" type="parTrans" cxnId="{7659799C-6545-4F71-9DBA-478602004D5E}">
      <dgm:prSet/>
      <dgm:spPr/>
      <dgm:t>
        <a:bodyPr/>
        <a:lstStyle/>
        <a:p>
          <a:endParaRPr lang="it-IT"/>
        </a:p>
      </dgm:t>
    </dgm:pt>
    <dgm:pt modelId="{E6022DDA-5452-4EF4-9F85-CB875D812CE3}" type="sibTrans" cxnId="{7659799C-6545-4F71-9DBA-478602004D5E}">
      <dgm:prSet/>
      <dgm:spPr/>
      <dgm:t>
        <a:bodyPr/>
        <a:lstStyle/>
        <a:p>
          <a:endParaRPr lang="it-IT"/>
        </a:p>
      </dgm:t>
    </dgm:pt>
    <dgm:pt modelId="{8ECA15C2-4A82-4018-8072-BD46520E8969}">
      <dgm:prSet phldrT="[Testo]" custT="1"/>
      <dgm:spPr/>
      <dgm:t>
        <a:bodyPr/>
        <a:lstStyle/>
        <a:p>
          <a:r>
            <a:rPr lang="it-IT" sz="1800" dirty="0" smtClean="0"/>
            <a:t>Promuovere “</a:t>
          </a:r>
          <a:r>
            <a:rPr lang="it-IT" sz="1800" b="1" dirty="0" smtClean="0"/>
            <a:t>benessere digitale” </a:t>
          </a:r>
          <a:r>
            <a:rPr lang="it-IT" sz="1800" dirty="0" smtClean="0"/>
            <a:t>non demonizzando le TIC ma mostrandone il potenziale e possibili vantaggi.</a:t>
          </a:r>
          <a:endParaRPr lang="it-IT" sz="1800" dirty="0"/>
        </a:p>
      </dgm:t>
    </dgm:pt>
    <dgm:pt modelId="{7EABF342-F745-46A3-BE74-2F9C8C261B63}" type="parTrans" cxnId="{F8742122-E41D-4AA8-91F1-53E998B67E05}">
      <dgm:prSet/>
      <dgm:spPr/>
      <dgm:t>
        <a:bodyPr/>
        <a:lstStyle/>
        <a:p>
          <a:endParaRPr lang="it-IT"/>
        </a:p>
      </dgm:t>
    </dgm:pt>
    <dgm:pt modelId="{2D761DC9-B67D-4F1C-B615-B09ACD5EF8A7}" type="sibTrans" cxnId="{F8742122-E41D-4AA8-91F1-53E998B67E05}">
      <dgm:prSet/>
      <dgm:spPr/>
      <dgm:t>
        <a:bodyPr/>
        <a:lstStyle/>
        <a:p>
          <a:endParaRPr lang="it-IT"/>
        </a:p>
      </dgm:t>
    </dgm:pt>
    <dgm:pt modelId="{AA321C2A-57D8-4ADA-985A-2C088E83230D}">
      <dgm:prSet phldrT="[Testo]"/>
      <dgm:spPr/>
      <dgm:t>
        <a:bodyPr/>
        <a:lstStyle/>
        <a:p>
          <a:r>
            <a:rPr lang="it-IT" b="1" dirty="0" smtClean="0"/>
            <a:t>IL SEXTING</a:t>
          </a:r>
          <a:endParaRPr lang="it-IT" b="1" dirty="0"/>
        </a:p>
      </dgm:t>
    </dgm:pt>
    <dgm:pt modelId="{3C824A18-F0AD-4608-B620-429E8CFF3A6C}" type="parTrans" cxnId="{C48B83BE-FDCE-4EFE-B11C-81785A29A0A5}">
      <dgm:prSet/>
      <dgm:spPr/>
      <dgm:t>
        <a:bodyPr/>
        <a:lstStyle/>
        <a:p>
          <a:endParaRPr lang="it-IT"/>
        </a:p>
      </dgm:t>
    </dgm:pt>
    <dgm:pt modelId="{3580BE7A-58E3-4AF8-806E-E511ED8486E7}" type="sibTrans" cxnId="{C48B83BE-FDCE-4EFE-B11C-81785A29A0A5}">
      <dgm:prSet/>
      <dgm:spPr/>
      <dgm:t>
        <a:bodyPr/>
        <a:lstStyle/>
        <a:p>
          <a:endParaRPr lang="it-IT"/>
        </a:p>
      </dgm:t>
    </dgm:pt>
    <dgm:pt modelId="{829C915D-B8EC-4165-80F7-D88B2D63611D}">
      <dgm:prSet phldrT="[Testo]" custT="1"/>
      <dgm:spPr/>
      <dgm:t>
        <a:bodyPr/>
        <a:lstStyle/>
        <a:p>
          <a:r>
            <a:rPr lang="it-IT" sz="2000" b="1" dirty="0" smtClean="0"/>
            <a:t>Scambio di contenuti sessualmente espliciti che diventano oggetto di ricatto</a:t>
          </a:r>
          <a:endParaRPr lang="it-IT" sz="2000" b="1" dirty="0"/>
        </a:p>
      </dgm:t>
    </dgm:pt>
    <dgm:pt modelId="{FDD7F6AE-3517-4DF1-B6BE-175F1C0C54A1}" type="parTrans" cxnId="{D9647B0A-D682-4536-8C55-95623ADD726B}">
      <dgm:prSet/>
      <dgm:spPr/>
      <dgm:t>
        <a:bodyPr/>
        <a:lstStyle/>
        <a:p>
          <a:endParaRPr lang="it-IT"/>
        </a:p>
      </dgm:t>
    </dgm:pt>
    <dgm:pt modelId="{79A257D3-290F-4F88-B23F-D1FD40468966}" type="sibTrans" cxnId="{D9647B0A-D682-4536-8C55-95623ADD726B}">
      <dgm:prSet/>
      <dgm:spPr/>
      <dgm:t>
        <a:bodyPr/>
        <a:lstStyle/>
        <a:p>
          <a:endParaRPr lang="it-IT"/>
        </a:p>
      </dgm:t>
    </dgm:pt>
    <dgm:pt modelId="{9D5016DA-22EF-463D-9B7B-9DA4B5C26733}">
      <dgm:prSet phldrT="[Testo]" custT="1"/>
      <dgm:spPr/>
      <dgm:t>
        <a:bodyPr/>
        <a:lstStyle/>
        <a:p>
          <a:r>
            <a:rPr lang="it-IT" sz="2000" dirty="0" smtClean="0"/>
            <a:t>Caratteristiche: fiducia tradita, </a:t>
          </a:r>
          <a:r>
            <a:rPr lang="it-IT" sz="2000" dirty="0" err="1" smtClean="0"/>
            <a:t>pervasività</a:t>
          </a:r>
          <a:r>
            <a:rPr lang="it-IT" sz="2000" dirty="0" smtClean="0"/>
            <a:t> e persistenza del fenomeno.</a:t>
          </a:r>
          <a:endParaRPr lang="it-IT" sz="2000" dirty="0"/>
        </a:p>
      </dgm:t>
    </dgm:pt>
    <dgm:pt modelId="{DF66B5FD-2904-4420-B542-8C29B6A2625E}" type="parTrans" cxnId="{301F864B-08A1-44B3-806E-786627428C26}">
      <dgm:prSet/>
      <dgm:spPr/>
      <dgm:t>
        <a:bodyPr/>
        <a:lstStyle/>
        <a:p>
          <a:endParaRPr lang="it-IT"/>
        </a:p>
      </dgm:t>
    </dgm:pt>
    <dgm:pt modelId="{A5FD2ACD-0DF1-4C85-AEA3-572C287643F3}" type="sibTrans" cxnId="{301F864B-08A1-44B3-806E-786627428C26}">
      <dgm:prSet/>
      <dgm:spPr/>
      <dgm:t>
        <a:bodyPr/>
        <a:lstStyle/>
        <a:p>
          <a:endParaRPr lang="it-IT"/>
        </a:p>
      </dgm:t>
    </dgm:pt>
    <dgm:pt modelId="{163272F3-0D29-4955-B8B3-33E430E61372}">
      <dgm:prSet phldrT="[Testo]"/>
      <dgm:spPr/>
      <dgm:t>
        <a:bodyPr/>
        <a:lstStyle/>
        <a:p>
          <a:r>
            <a:rPr lang="it-IT" b="1" dirty="0" smtClean="0"/>
            <a:t>Il GROOMING</a:t>
          </a:r>
          <a:endParaRPr lang="it-IT" b="1" dirty="0"/>
        </a:p>
      </dgm:t>
    </dgm:pt>
    <dgm:pt modelId="{0B56E760-4B43-40BD-BF9E-AFB836247202}" type="parTrans" cxnId="{62F5F39A-1E92-4DB1-8411-4476B2B02E29}">
      <dgm:prSet/>
      <dgm:spPr/>
      <dgm:t>
        <a:bodyPr/>
        <a:lstStyle/>
        <a:p>
          <a:endParaRPr lang="it-IT"/>
        </a:p>
      </dgm:t>
    </dgm:pt>
    <dgm:pt modelId="{3AC9CCD7-E66F-48CF-83EE-96CD5FE778D7}" type="sibTrans" cxnId="{62F5F39A-1E92-4DB1-8411-4476B2B02E29}">
      <dgm:prSet/>
      <dgm:spPr/>
      <dgm:t>
        <a:bodyPr/>
        <a:lstStyle/>
        <a:p>
          <a:endParaRPr lang="it-IT"/>
        </a:p>
      </dgm:t>
    </dgm:pt>
    <dgm:pt modelId="{64DC2E28-F164-43B7-A4D6-676687117BC7}">
      <dgm:prSet phldrT="[Testo]" custT="1"/>
      <dgm:spPr/>
      <dgm:t>
        <a:bodyPr/>
        <a:lstStyle/>
        <a:p>
          <a:r>
            <a:rPr lang="it-IT" sz="1800" b="1" dirty="0" smtClean="0"/>
            <a:t>Adescamento online solitamente con scopo sessuale</a:t>
          </a:r>
          <a:endParaRPr lang="it-IT" sz="1800" b="1" dirty="0"/>
        </a:p>
      </dgm:t>
    </dgm:pt>
    <dgm:pt modelId="{7FE10D7C-0327-476C-8833-4C097A15E0C2}" type="parTrans" cxnId="{3054DFDC-2DEE-40C4-B699-8191CBF62B59}">
      <dgm:prSet/>
      <dgm:spPr/>
      <dgm:t>
        <a:bodyPr/>
        <a:lstStyle/>
        <a:p>
          <a:endParaRPr lang="it-IT"/>
        </a:p>
      </dgm:t>
    </dgm:pt>
    <dgm:pt modelId="{0B18E49E-137E-442B-BB4D-054D2DEA6EB1}" type="sibTrans" cxnId="{3054DFDC-2DEE-40C4-B699-8191CBF62B59}">
      <dgm:prSet/>
      <dgm:spPr/>
      <dgm:t>
        <a:bodyPr/>
        <a:lstStyle/>
        <a:p>
          <a:endParaRPr lang="it-IT"/>
        </a:p>
      </dgm:t>
    </dgm:pt>
    <dgm:pt modelId="{BD2CF711-A478-40F4-BEEF-CC1A500E5929}">
      <dgm:prSet phldrT="[Testo]" custT="1"/>
      <dgm:spPr/>
      <dgm:t>
        <a:bodyPr/>
        <a:lstStyle/>
        <a:p>
          <a:r>
            <a:rPr lang="it-IT" sz="1800" dirty="0" smtClean="0"/>
            <a:t>Fasi: amicizia, </a:t>
          </a:r>
          <a:r>
            <a:rPr lang="it-IT" sz="1800" dirty="0" err="1" smtClean="0"/>
            <a:t>risk-assessment</a:t>
          </a:r>
          <a:r>
            <a:rPr lang="it-IT" sz="1800" dirty="0" smtClean="0"/>
            <a:t>, costruzione fiducia, esclusività, relazione sessualizzata.</a:t>
          </a:r>
          <a:endParaRPr lang="it-IT" sz="1800" dirty="0"/>
        </a:p>
      </dgm:t>
    </dgm:pt>
    <dgm:pt modelId="{773AED72-40D8-48F9-8F30-E2114A19B59C}" type="parTrans" cxnId="{82338901-BFD1-43FF-B372-032682F56BB6}">
      <dgm:prSet/>
      <dgm:spPr/>
      <dgm:t>
        <a:bodyPr/>
        <a:lstStyle/>
        <a:p>
          <a:endParaRPr lang="it-IT"/>
        </a:p>
      </dgm:t>
    </dgm:pt>
    <dgm:pt modelId="{22A3F157-707A-4618-88FC-EE4E07B2B6AC}" type="sibTrans" cxnId="{82338901-BFD1-43FF-B372-032682F56BB6}">
      <dgm:prSet/>
      <dgm:spPr/>
      <dgm:t>
        <a:bodyPr/>
        <a:lstStyle/>
        <a:p>
          <a:endParaRPr lang="it-IT"/>
        </a:p>
      </dgm:t>
    </dgm:pt>
    <dgm:pt modelId="{E7A11AB9-3CE6-469D-905E-9978157B91C6}">
      <dgm:prSet phldrT="[Testo]" custT="1"/>
      <dgm:spPr/>
      <dgm:t>
        <a:bodyPr/>
        <a:lstStyle/>
        <a:p>
          <a:r>
            <a:rPr lang="it-IT" sz="2000" dirty="0" smtClean="0"/>
            <a:t>Interventi di </a:t>
          </a:r>
          <a:r>
            <a:rPr lang="it-IT" sz="2000" b="1" dirty="0" smtClean="0"/>
            <a:t>sensibilizzazione e prevenzio</a:t>
          </a:r>
          <a:r>
            <a:rPr lang="it-IT" sz="2000" dirty="0" smtClean="0"/>
            <a:t>ne</a:t>
          </a:r>
          <a:endParaRPr lang="it-IT" sz="2000" dirty="0"/>
        </a:p>
      </dgm:t>
    </dgm:pt>
    <dgm:pt modelId="{BB4CEEC2-4E05-4DCC-BB59-3F1252908042}" type="parTrans" cxnId="{FE44D870-9CB7-4762-B5E0-0DCC724BC26C}">
      <dgm:prSet/>
      <dgm:spPr/>
      <dgm:t>
        <a:bodyPr/>
        <a:lstStyle/>
        <a:p>
          <a:endParaRPr lang="it-IT"/>
        </a:p>
      </dgm:t>
    </dgm:pt>
    <dgm:pt modelId="{EB42695D-F1A1-46BD-889B-3505B5B518F8}" type="sibTrans" cxnId="{FE44D870-9CB7-4762-B5E0-0DCC724BC26C}">
      <dgm:prSet/>
      <dgm:spPr/>
      <dgm:t>
        <a:bodyPr/>
        <a:lstStyle/>
        <a:p>
          <a:endParaRPr lang="it-IT"/>
        </a:p>
      </dgm:t>
    </dgm:pt>
    <dgm:pt modelId="{E69D5A80-D722-4883-8E86-DE9FDD114821}">
      <dgm:prSet phldrT="[Testo]"/>
      <dgm:spPr/>
      <dgm:t>
        <a:bodyPr/>
        <a:lstStyle/>
        <a:p>
          <a:r>
            <a:rPr lang="it-IT" b="1" dirty="0" smtClean="0"/>
            <a:t>LA PEDOPORNOGRAFIA</a:t>
          </a:r>
          <a:endParaRPr lang="it-IT" b="1" dirty="0"/>
        </a:p>
      </dgm:t>
    </dgm:pt>
    <dgm:pt modelId="{BE2FAE86-6E39-476B-B8C1-08FF6466E4CB}" type="parTrans" cxnId="{5005B9D7-331B-4C4B-B0D7-123D015360AB}">
      <dgm:prSet/>
      <dgm:spPr/>
      <dgm:t>
        <a:bodyPr/>
        <a:lstStyle/>
        <a:p>
          <a:endParaRPr lang="it-IT"/>
        </a:p>
      </dgm:t>
    </dgm:pt>
    <dgm:pt modelId="{DC18D59A-B2F9-4F0E-953F-8AC8D526B433}" type="sibTrans" cxnId="{5005B9D7-331B-4C4B-B0D7-123D015360AB}">
      <dgm:prSet/>
      <dgm:spPr/>
      <dgm:t>
        <a:bodyPr/>
        <a:lstStyle/>
        <a:p>
          <a:endParaRPr lang="it-IT"/>
        </a:p>
      </dgm:t>
    </dgm:pt>
    <dgm:pt modelId="{2F88DBAB-DCB3-4F1B-ACFC-06C9087699D3}">
      <dgm:prSet phldrT="[Testo]" custT="1"/>
      <dgm:spPr/>
      <dgm:t>
        <a:bodyPr/>
        <a:lstStyle/>
        <a:p>
          <a:r>
            <a:rPr lang="it-IT" sz="1800" dirty="0" smtClean="0"/>
            <a:t>Intervenire con adeguata </a:t>
          </a:r>
          <a:r>
            <a:rPr lang="it-IT" sz="1800" b="1" dirty="0" smtClean="0"/>
            <a:t>educazione ad affettività e sessualità</a:t>
          </a:r>
          <a:endParaRPr lang="it-IT" sz="1800" b="1" dirty="0"/>
        </a:p>
      </dgm:t>
    </dgm:pt>
    <dgm:pt modelId="{66BA0569-2D84-4BF5-BE0E-F216336879DC}" type="parTrans" cxnId="{277271DD-FC9A-4F9A-AE05-505E9F948FC5}">
      <dgm:prSet/>
      <dgm:spPr/>
      <dgm:t>
        <a:bodyPr/>
        <a:lstStyle/>
        <a:p>
          <a:endParaRPr lang="it-IT"/>
        </a:p>
      </dgm:t>
    </dgm:pt>
    <dgm:pt modelId="{9022E0A2-0A6D-477F-B70E-F9EC4A7893CF}" type="sibTrans" cxnId="{277271DD-FC9A-4F9A-AE05-505E9F948FC5}">
      <dgm:prSet/>
      <dgm:spPr/>
      <dgm:t>
        <a:bodyPr/>
        <a:lstStyle/>
        <a:p>
          <a:endParaRPr lang="it-IT"/>
        </a:p>
      </dgm:t>
    </dgm:pt>
    <dgm:pt modelId="{14248FE0-650B-4212-9841-F8051921DD62}" type="pres">
      <dgm:prSet presAssocID="{10AA332F-A0B5-4941-BA86-1611643DD3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EB046FD-8C99-449A-B689-E4C74938D0E2}" type="pres">
      <dgm:prSet presAssocID="{6A93F4E4-71C1-41AA-A3A8-19D41885E81C}" presName="linNode" presStyleCnt="0"/>
      <dgm:spPr/>
    </dgm:pt>
    <dgm:pt modelId="{6D79DBC5-DD9C-45B0-99B3-3A0A81F602DB}" type="pres">
      <dgm:prSet presAssocID="{6A93F4E4-71C1-41AA-A3A8-19D41885E81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EE1B95-CF02-465C-84A4-EF5347665EC5}" type="pres">
      <dgm:prSet presAssocID="{6A93F4E4-71C1-41AA-A3A8-19D41885E81C}" presName="descendantText" presStyleLbl="alignAccFollowNode1" presStyleIdx="0" presStyleCnt="3" custScaleY="113980" custLinFactNeighborX="0" custLinFactNeighborY="-115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8CA7F9-3D40-48E3-B8AD-80A4AD9C62F0}" type="pres">
      <dgm:prSet presAssocID="{73665955-F33A-47CA-83E5-DDA77C94E4B1}" presName="sp" presStyleCnt="0"/>
      <dgm:spPr/>
    </dgm:pt>
    <dgm:pt modelId="{A4B421A4-57C8-419B-8413-7A8444356C77}" type="pres">
      <dgm:prSet presAssocID="{AA321C2A-57D8-4ADA-985A-2C088E83230D}" presName="linNode" presStyleCnt="0"/>
      <dgm:spPr/>
    </dgm:pt>
    <dgm:pt modelId="{5C7064C9-3805-44BF-A05C-95705666A59B}" type="pres">
      <dgm:prSet presAssocID="{AA321C2A-57D8-4ADA-985A-2C088E83230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D995F3-6789-420F-8DCE-2BFE10E99EE4}" type="pres">
      <dgm:prSet presAssocID="{AA321C2A-57D8-4ADA-985A-2C088E83230D}" presName="descendantText" presStyleLbl="alignAccFollowNode1" presStyleIdx="1" presStyleCnt="3" custScaleY="130454" custLinFactNeighborX="0" custLinFactNeighborY="-104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075D7A-F16B-479F-9C19-BC0B46474508}" type="pres">
      <dgm:prSet presAssocID="{3580BE7A-58E3-4AF8-806E-E511ED8486E7}" presName="sp" presStyleCnt="0"/>
      <dgm:spPr/>
    </dgm:pt>
    <dgm:pt modelId="{02FE88E6-5451-4187-B468-14700F376A31}" type="pres">
      <dgm:prSet presAssocID="{163272F3-0D29-4955-B8B3-33E430E61372}" presName="linNode" presStyleCnt="0"/>
      <dgm:spPr/>
    </dgm:pt>
    <dgm:pt modelId="{AF6029D8-F95F-4523-A6A5-02C269967CA1}" type="pres">
      <dgm:prSet presAssocID="{163272F3-0D29-4955-B8B3-33E430E6137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649C10-FA63-4738-B4AB-835890A3B14B}" type="pres">
      <dgm:prSet presAssocID="{163272F3-0D29-4955-B8B3-33E430E61372}" presName="descendantText" presStyleLbl="alignAccFollowNode1" presStyleIdx="2" presStyleCnt="3" custScaleY="123078" custLinFactNeighborY="-156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D0A9A6-747B-490D-A5EA-7A864FC2E014}" type="pres">
      <dgm:prSet presAssocID="{3AC9CCD7-E66F-48CF-83EE-96CD5FE778D7}" presName="sp" presStyleCnt="0"/>
      <dgm:spPr/>
    </dgm:pt>
    <dgm:pt modelId="{8CE4DC86-A1B2-4838-94B1-49F92207E161}" type="pres">
      <dgm:prSet presAssocID="{E69D5A80-D722-4883-8E86-DE9FDD114821}" presName="linNode" presStyleCnt="0"/>
      <dgm:spPr/>
    </dgm:pt>
    <dgm:pt modelId="{89D5E24F-6886-4A6D-A2D3-A526767E1BF8}" type="pres">
      <dgm:prSet presAssocID="{E69D5A80-D722-4883-8E86-DE9FDD11482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48B83BE-FDCE-4EFE-B11C-81785A29A0A5}" srcId="{10AA332F-A0B5-4941-BA86-1611643DD39F}" destId="{AA321C2A-57D8-4ADA-985A-2C088E83230D}" srcOrd="1" destOrd="0" parTransId="{3C824A18-F0AD-4608-B620-429E8CFF3A6C}" sibTransId="{3580BE7A-58E3-4AF8-806E-E511ED8486E7}"/>
    <dgm:cxn modelId="{DE57C3C2-B85D-47B1-BC45-42178151E6A3}" type="presOf" srcId="{64DC2E28-F164-43B7-A4D6-676687117BC7}" destId="{A7649C10-FA63-4738-B4AB-835890A3B14B}" srcOrd="0" destOrd="0" presId="urn:microsoft.com/office/officeart/2005/8/layout/vList5"/>
    <dgm:cxn modelId="{CE9B43B5-9EB0-4861-98E3-D9CE3C00E66A}" type="presOf" srcId="{8ECA15C2-4A82-4018-8072-BD46520E8969}" destId="{D4EE1B95-CF02-465C-84A4-EF5347665EC5}" srcOrd="0" destOrd="1" presId="urn:microsoft.com/office/officeart/2005/8/layout/vList5"/>
    <dgm:cxn modelId="{277271DD-FC9A-4F9A-AE05-505E9F948FC5}" srcId="{163272F3-0D29-4955-B8B3-33E430E61372}" destId="{2F88DBAB-DCB3-4F1B-ACFC-06C9087699D3}" srcOrd="2" destOrd="0" parTransId="{66BA0569-2D84-4BF5-BE0E-F216336879DC}" sibTransId="{9022E0A2-0A6D-477F-B70E-F9EC4A7893CF}"/>
    <dgm:cxn modelId="{2ACA8A3E-953C-40CF-9CEB-814222B1F597}" srcId="{10AA332F-A0B5-4941-BA86-1611643DD39F}" destId="{6A93F4E4-71C1-41AA-A3A8-19D41885E81C}" srcOrd="0" destOrd="0" parTransId="{474BF0CD-F86E-4E73-AA4C-540B0E9ED96D}" sibTransId="{73665955-F33A-47CA-83E5-DDA77C94E4B1}"/>
    <dgm:cxn modelId="{9269C48A-5B76-49F3-94FB-199D9ED1541F}" type="presOf" srcId="{6A93F4E4-71C1-41AA-A3A8-19D41885E81C}" destId="{6D79DBC5-DD9C-45B0-99B3-3A0A81F602DB}" srcOrd="0" destOrd="0" presId="urn:microsoft.com/office/officeart/2005/8/layout/vList5"/>
    <dgm:cxn modelId="{B66A2199-0639-4D0E-B37C-9E84FD7BECCD}" type="presOf" srcId="{829C915D-B8EC-4165-80F7-D88B2D63611D}" destId="{2FD995F3-6789-420F-8DCE-2BFE10E99EE4}" srcOrd="0" destOrd="0" presId="urn:microsoft.com/office/officeart/2005/8/layout/vList5"/>
    <dgm:cxn modelId="{3054DFDC-2DEE-40C4-B699-8191CBF62B59}" srcId="{163272F3-0D29-4955-B8B3-33E430E61372}" destId="{64DC2E28-F164-43B7-A4D6-676687117BC7}" srcOrd="0" destOrd="0" parTransId="{7FE10D7C-0327-476C-8833-4C097A15E0C2}" sibTransId="{0B18E49E-137E-442B-BB4D-054D2DEA6EB1}"/>
    <dgm:cxn modelId="{0DC0178C-467C-40E0-9284-A02B97A8FB82}" type="presOf" srcId="{D11945E9-9541-433A-A80B-BAE3768702A7}" destId="{D4EE1B95-CF02-465C-84A4-EF5347665EC5}" srcOrd="0" destOrd="0" presId="urn:microsoft.com/office/officeart/2005/8/layout/vList5"/>
    <dgm:cxn modelId="{FE44D870-9CB7-4762-B5E0-0DCC724BC26C}" srcId="{AA321C2A-57D8-4ADA-985A-2C088E83230D}" destId="{E7A11AB9-3CE6-469D-905E-9978157B91C6}" srcOrd="2" destOrd="0" parTransId="{BB4CEEC2-4E05-4DCC-BB59-3F1252908042}" sibTransId="{EB42695D-F1A1-46BD-889B-3505B5B518F8}"/>
    <dgm:cxn modelId="{7659799C-6545-4F71-9DBA-478602004D5E}" srcId="{6A93F4E4-71C1-41AA-A3A8-19D41885E81C}" destId="{D11945E9-9541-433A-A80B-BAE3768702A7}" srcOrd="0" destOrd="0" parTransId="{F139B208-5108-44D4-9722-EAFD53D1003D}" sibTransId="{E6022DDA-5452-4EF4-9F85-CB875D812CE3}"/>
    <dgm:cxn modelId="{31BCC215-8980-4B5C-8A54-74EF5B376EB5}" type="presOf" srcId="{9D5016DA-22EF-463D-9B7B-9DA4B5C26733}" destId="{2FD995F3-6789-420F-8DCE-2BFE10E99EE4}" srcOrd="0" destOrd="1" presId="urn:microsoft.com/office/officeart/2005/8/layout/vList5"/>
    <dgm:cxn modelId="{82338901-BFD1-43FF-B372-032682F56BB6}" srcId="{163272F3-0D29-4955-B8B3-33E430E61372}" destId="{BD2CF711-A478-40F4-BEEF-CC1A500E5929}" srcOrd="1" destOrd="0" parTransId="{773AED72-40D8-48F9-8F30-E2114A19B59C}" sibTransId="{22A3F157-707A-4618-88FC-EE4E07B2B6AC}"/>
    <dgm:cxn modelId="{F8742122-E41D-4AA8-91F1-53E998B67E05}" srcId="{6A93F4E4-71C1-41AA-A3A8-19D41885E81C}" destId="{8ECA15C2-4A82-4018-8072-BD46520E8969}" srcOrd="1" destOrd="0" parTransId="{7EABF342-F745-46A3-BE74-2F9C8C261B63}" sibTransId="{2D761DC9-B67D-4F1C-B615-B09ACD5EF8A7}"/>
    <dgm:cxn modelId="{2B5D8474-AC57-42D8-B44D-B5B738C1A1CA}" type="presOf" srcId="{10AA332F-A0B5-4941-BA86-1611643DD39F}" destId="{14248FE0-650B-4212-9841-F8051921DD62}" srcOrd="0" destOrd="0" presId="urn:microsoft.com/office/officeart/2005/8/layout/vList5"/>
    <dgm:cxn modelId="{BA1C485B-59FA-4FF1-A3AB-8CF51D741500}" type="presOf" srcId="{AA321C2A-57D8-4ADA-985A-2C088E83230D}" destId="{5C7064C9-3805-44BF-A05C-95705666A59B}" srcOrd="0" destOrd="0" presId="urn:microsoft.com/office/officeart/2005/8/layout/vList5"/>
    <dgm:cxn modelId="{806DFEF4-E6F9-4EB4-B3D8-449ADD9234EF}" type="presOf" srcId="{E69D5A80-D722-4883-8E86-DE9FDD114821}" destId="{89D5E24F-6886-4A6D-A2D3-A526767E1BF8}" srcOrd="0" destOrd="0" presId="urn:microsoft.com/office/officeart/2005/8/layout/vList5"/>
    <dgm:cxn modelId="{7AEF5F2A-CCC4-4067-BECF-2570C8A1E3CD}" type="presOf" srcId="{163272F3-0D29-4955-B8B3-33E430E61372}" destId="{AF6029D8-F95F-4523-A6A5-02C269967CA1}" srcOrd="0" destOrd="0" presId="urn:microsoft.com/office/officeart/2005/8/layout/vList5"/>
    <dgm:cxn modelId="{5005B9D7-331B-4C4B-B0D7-123D015360AB}" srcId="{10AA332F-A0B5-4941-BA86-1611643DD39F}" destId="{E69D5A80-D722-4883-8E86-DE9FDD114821}" srcOrd="3" destOrd="0" parTransId="{BE2FAE86-6E39-476B-B8C1-08FF6466E4CB}" sibTransId="{DC18D59A-B2F9-4F0E-953F-8AC8D526B433}"/>
    <dgm:cxn modelId="{5D32BD13-352C-4C9E-8427-97E058859898}" type="presOf" srcId="{E7A11AB9-3CE6-469D-905E-9978157B91C6}" destId="{2FD995F3-6789-420F-8DCE-2BFE10E99EE4}" srcOrd="0" destOrd="2" presId="urn:microsoft.com/office/officeart/2005/8/layout/vList5"/>
    <dgm:cxn modelId="{62F5F39A-1E92-4DB1-8411-4476B2B02E29}" srcId="{10AA332F-A0B5-4941-BA86-1611643DD39F}" destId="{163272F3-0D29-4955-B8B3-33E430E61372}" srcOrd="2" destOrd="0" parTransId="{0B56E760-4B43-40BD-BF9E-AFB836247202}" sibTransId="{3AC9CCD7-E66F-48CF-83EE-96CD5FE778D7}"/>
    <dgm:cxn modelId="{6276C733-BDE1-43D0-87D1-C9F69FA822B1}" type="presOf" srcId="{BD2CF711-A478-40F4-BEEF-CC1A500E5929}" destId="{A7649C10-FA63-4738-B4AB-835890A3B14B}" srcOrd="0" destOrd="1" presId="urn:microsoft.com/office/officeart/2005/8/layout/vList5"/>
    <dgm:cxn modelId="{D9647B0A-D682-4536-8C55-95623ADD726B}" srcId="{AA321C2A-57D8-4ADA-985A-2C088E83230D}" destId="{829C915D-B8EC-4165-80F7-D88B2D63611D}" srcOrd="0" destOrd="0" parTransId="{FDD7F6AE-3517-4DF1-B6BE-175F1C0C54A1}" sibTransId="{79A257D3-290F-4F88-B23F-D1FD40468966}"/>
    <dgm:cxn modelId="{301F864B-08A1-44B3-806E-786627428C26}" srcId="{AA321C2A-57D8-4ADA-985A-2C088E83230D}" destId="{9D5016DA-22EF-463D-9B7B-9DA4B5C26733}" srcOrd="1" destOrd="0" parTransId="{DF66B5FD-2904-4420-B542-8C29B6A2625E}" sibTransId="{A5FD2ACD-0DF1-4C85-AEA3-572C287643F3}"/>
    <dgm:cxn modelId="{6144C276-2488-4DBB-8DC2-E58063F35562}" type="presOf" srcId="{2F88DBAB-DCB3-4F1B-ACFC-06C9087699D3}" destId="{A7649C10-FA63-4738-B4AB-835890A3B14B}" srcOrd="0" destOrd="2" presId="urn:microsoft.com/office/officeart/2005/8/layout/vList5"/>
    <dgm:cxn modelId="{62858514-69CB-4BC4-B757-4096438AA91D}" type="presParOf" srcId="{14248FE0-650B-4212-9841-F8051921DD62}" destId="{8EB046FD-8C99-449A-B689-E4C74938D0E2}" srcOrd="0" destOrd="0" presId="urn:microsoft.com/office/officeart/2005/8/layout/vList5"/>
    <dgm:cxn modelId="{6AB4B87C-AEFD-4186-8632-5C32B885E449}" type="presParOf" srcId="{8EB046FD-8C99-449A-B689-E4C74938D0E2}" destId="{6D79DBC5-DD9C-45B0-99B3-3A0A81F602DB}" srcOrd="0" destOrd="0" presId="urn:microsoft.com/office/officeart/2005/8/layout/vList5"/>
    <dgm:cxn modelId="{E894ADCD-4A6D-4A2D-8264-BD990900D069}" type="presParOf" srcId="{8EB046FD-8C99-449A-B689-E4C74938D0E2}" destId="{D4EE1B95-CF02-465C-84A4-EF5347665EC5}" srcOrd="1" destOrd="0" presId="urn:microsoft.com/office/officeart/2005/8/layout/vList5"/>
    <dgm:cxn modelId="{7EA22C99-DBD0-441F-BDCC-2136395E0C79}" type="presParOf" srcId="{14248FE0-650B-4212-9841-F8051921DD62}" destId="{4B8CA7F9-3D40-48E3-B8AD-80A4AD9C62F0}" srcOrd="1" destOrd="0" presId="urn:microsoft.com/office/officeart/2005/8/layout/vList5"/>
    <dgm:cxn modelId="{0B2C3216-5013-4EC7-858A-2555B1CA3FD6}" type="presParOf" srcId="{14248FE0-650B-4212-9841-F8051921DD62}" destId="{A4B421A4-57C8-419B-8413-7A8444356C77}" srcOrd="2" destOrd="0" presId="urn:microsoft.com/office/officeart/2005/8/layout/vList5"/>
    <dgm:cxn modelId="{01083F00-02DC-4062-A6DC-A5CC6E3414B0}" type="presParOf" srcId="{A4B421A4-57C8-419B-8413-7A8444356C77}" destId="{5C7064C9-3805-44BF-A05C-95705666A59B}" srcOrd="0" destOrd="0" presId="urn:microsoft.com/office/officeart/2005/8/layout/vList5"/>
    <dgm:cxn modelId="{91A3AF99-4187-45B6-9669-44D792FA9A09}" type="presParOf" srcId="{A4B421A4-57C8-419B-8413-7A8444356C77}" destId="{2FD995F3-6789-420F-8DCE-2BFE10E99EE4}" srcOrd="1" destOrd="0" presId="urn:microsoft.com/office/officeart/2005/8/layout/vList5"/>
    <dgm:cxn modelId="{C1CBD1D7-2912-4CB2-964A-050ECDF55273}" type="presParOf" srcId="{14248FE0-650B-4212-9841-F8051921DD62}" destId="{A3075D7A-F16B-479F-9C19-BC0B46474508}" srcOrd="3" destOrd="0" presId="urn:microsoft.com/office/officeart/2005/8/layout/vList5"/>
    <dgm:cxn modelId="{5559F4A0-3248-47EB-ABE0-6739FA17E52C}" type="presParOf" srcId="{14248FE0-650B-4212-9841-F8051921DD62}" destId="{02FE88E6-5451-4187-B468-14700F376A31}" srcOrd="4" destOrd="0" presId="urn:microsoft.com/office/officeart/2005/8/layout/vList5"/>
    <dgm:cxn modelId="{027D7A41-EBE5-4903-AFD0-B5883C78A9FA}" type="presParOf" srcId="{02FE88E6-5451-4187-B468-14700F376A31}" destId="{AF6029D8-F95F-4523-A6A5-02C269967CA1}" srcOrd="0" destOrd="0" presId="urn:microsoft.com/office/officeart/2005/8/layout/vList5"/>
    <dgm:cxn modelId="{CCED7F04-8C75-4CD5-AFCE-B5CA09F25DFD}" type="presParOf" srcId="{02FE88E6-5451-4187-B468-14700F376A31}" destId="{A7649C10-FA63-4738-B4AB-835890A3B14B}" srcOrd="1" destOrd="0" presId="urn:microsoft.com/office/officeart/2005/8/layout/vList5"/>
    <dgm:cxn modelId="{A760E25C-74C4-4EBD-949D-D8B555115EE3}" type="presParOf" srcId="{14248FE0-650B-4212-9841-F8051921DD62}" destId="{ECD0A9A6-747B-490D-A5EA-7A864FC2E014}" srcOrd="5" destOrd="0" presId="urn:microsoft.com/office/officeart/2005/8/layout/vList5"/>
    <dgm:cxn modelId="{1E493659-F20D-4A36-8454-5F02134A9DF8}" type="presParOf" srcId="{14248FE0-650B-4212-9841-F8051921DD62}" destId="{8CE4DC86-A1B2-4838-94B1-49F92207E161}" srcOrd="6" destOrd="0" presId="urn:microsoft.com/office/officeart/2005/8/layout/vList5"/>
    <dgm:cxn modelId="{B4AC8911-8417-477D-B206-8403E30DCC6D}" type="presParOf" srcId="{8CE4DC86-A1B2-4838-94B1-49F92207E161}" destId="{89D5E24F-6886-4A6D-A2D3-A526767E1BF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A63D6F-5CE0-4179-95D9-6619DA63B11D}">
      <dsp:nvSpPr>
        <dsp:cNvPr id="0" name=""/>
        <dsp:cNvSpPr/>
      </dsp:nvSpPr>
      <dsp:spPr>
        <a:xfrm rot="5400000">
          <a:off x="-178705" y="182671"/>
          <a:ext cx="1191370" cy="8339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 1</a:t>
          </a:r>
          <a:endParaRPr lang="it-IT" sz="2000" b="1" kern="1200" dirty="0"/>
        </a:p>
      </dsp:txBody>
      <dsp:txXfrm rot="5400000">
        <a:off x="-178705" y="182671"/>
        <a:ext cx="1191370" cy="833959"/>
      </dsp:txXfrm>
    </dsp:sp>
    <dsp:sp modelId="{6E793875-A75B-4B36-9CD6-DD3A9F02C9A8}">
      <dsp:nvSpPr>
        <dsp:cNvPr id="0" name=""/>
        <dsp:cNvSpPr/>
      </dsp:nvSpPr>
      <dsp:spPr>
        <a:xfrm rot="5400000">
          <a:off x="4601784" y="-3763859"/>
          <a:ext cx="774390" cy="8310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 dirty="0" smtClean="0"/>
            <a:t>INTRODUZIONE E SCOPO DEL DOCUMENTO E-POLICY</a:t>
          </a:r>
          <a:endParaRPr lang="it-IT" sz="2200" b="1" kern="1200" dirty="0"/>
        </a:p>
      </dsp:txBody>
      <dsp:txXfrm rot="5400000">
        <a:off x="4601784" y="-3763859"/>
        <a:ext cx="774390" cy="8310040"/>
      </dsp:txXfrm>
    </dsp:sp>
    <dsp:sp modelId="{D7343839-4D67-421A-8769-8DE3E8DA3F74}">
      <dsp:nvSpPr>
        <dsp:cNvPr id="0" name=""/>
        <dsp:cNvSpPr/>
      </dsp:nvSpPr>
      <dsp:spPr>
        <a:xfrm rot="5400000">
          <a:off x="-178705" y="1258021"/>
          <a:ext cx="1191370" cy="8339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2</a:t>
          </a:r>
          <a:endParaRPr lang="it-IT" sz="2400" b="1" kern="1200" dirty="0"/>
        </a:p>
      </dsp:txBody>
      <dsp:txXfrm rot="5400000">
        <a:off x="-178705" y="1258021"/>
        <a:ext cx="1191370" cy="833959"/>
      </dsp:txXfrm>
    </dsp:sp>
    <dsp:sp modelId="{517EE3BA-7AF9-44C7-BC9D-1EFE676A299F}">
      <dsp:nvSpPr>
        <dsp:cNvPr id="0" name=""/>
        <dsp:cNvSpPr/>
      </dsp:nvSpPr>
      <dsp:spPr>
        <a:xfrm rot="5400000">
          <a:off x="4601580" y="-2688305"/>
          <a:ext cx="774797" cy="8310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 dirty="0" smtClean="0"/>
            <a:t>FORMAZIONE E CURRICOLO</a:t>
          </a:r>
          <a:endParaRPr lang="it-IT" sz="2200" b="1" kern="1200" dirty="0"/>
        </a:p>
      </dsp:txBody>
      <dsp:txXfrm rot="5400000">
        <a:off x="4601580" y="-2688305"/>
        <a:ext cx="774797" cy="8310040"/>
      </dsp:txXfrm>
    </dsp:sp>
    <dsp:sp modelId="{861CB41A-C793-4A0C-9588-75E37B75D7C0}">
      <dsp:nvSpPr>
        <dsp:cNvPr id="0" name=""/>
        <dsp:cNvSpPr/>
      </dsp:nvSpPr>
      <dsp:spPr>
        <a:xfrm rot="5400000">
          <a:off x="-178705" y="2333371"/>
          <a:ext cx="1191370" cy="8339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 </a:t>
          </a:r>
          <a:r>
            <a:rPr lang="it-IT" sz="2400" b="1" kern="1200" dirty="0" smtClean="0"/>
            <a:t>3</a:t>
          </a:r>
          <a:endParaRPr lang="it-IT" sz="2400" b="1" kern="1200" dirty="0"/>
        </a:p>
      </dsp:txBody>
      <dsp:txXfrm rot="5400000">
        <a:off x="-178705" y="2333371"/>
        <a:ext cx="1191370" cy="833959"/>
      </dsp:txXfrm>
    </dsp:sp>
    <dsp:sp modelId="{E69974B0-8742-49B2-A880-7C031D4C6148}">
      <dsp:nvSpPr>
        <dsp:cNvPr id="0" name=""/>
        <dsp:cNvSpPr/>
      </dsp:nvSpPr>
      <dsp:spPr>
        <a:xfrm rot="5400000">
          <a:off x="4601784" y="-1553244"/>
          <a:ext cx="774390" cy="8310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b="1" kern="1200" dirty="0" smtClean="0"/>
            <a:t>GESTIONE DELLE INFRASTRUTTURE e STRUMENTAZIONE ICT</a:t>
          </a:r>
          <a:endParaRPr lang="it-IT" sz="2200" b="1" kern="1200" dirty="0"/>
        </a:p>
      </dsp:txBody>
      <dsp:txXfrm rot="5400000">
        <a:off x="4601784" y="-1553244"/>
        <a:ext cx="774390" cy="8310040"/>
      </dsp:txXfrm>
    </dsp:sp>
    <dsp:sp modelId="{C646EE00-F78D-4D43-8DB6-D6E5063F4591}">
      <dsp:nvSpPr>
        <dsp:cNvPr id="0" name=""/>
        <dsp:cNvSpPr/>
      </dsp:nvSpPr>
      <dsp:spPr>
        <a:xfrm rot="5400000">
          <a:off x="-178705" y="3408721"/>
          <a:ext cx="1191370" cy="8339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 4</a:t>
          </a:r>
          <a:endParaRPr lang="it-IT" sz="2400" b="1" kern="1200" dirty="0"/>
        </a:p>
      </dsp:txBody>
      <dsp:txXfrm rot="5400000">
        <a:off x="-178705" y="3408721"/>
        <a:ext cx="1191370" cy="833959"/>
      </dsp:txXfrm>
    </dsp:sp>
    <dsp:sp modelId="{A86FDB29-C347-4685-B468-B0A590973B99}">
      <dsp:nvSpPr>
        <dsp:cNvPr id="0" name=""/>
        <dsp:cNvSpPr/>
      </dsp:nvSpPr>
      <dsp:spPr>
        <a:xfrm rot="5400000">
          <a:off x="4601784" y="-410832"/>
          <a:ext cx="774390" cy="8310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200" kern="1200"/>
        </a:p>
      </dsp:txBody>
      <dsp:txXfrm rot="5400000">
        <a:off x="4601784" y="-410832"/>
        <a:ext cx="774390" cy="8310040"/>
      </dsp:txXfrm>
    </dsp:sp>
    <dsp:sp modelId="{F3AC95C8-0FC8-40B8-AAF6-B7EDA31CAEED}">
      <dsp:nvSpPr>
        <dsp:cNvPr id="0" name=""/>
        <dsp:cNvSpPr/>
      </dsp:nvSpPr>
      <dsp:spPr>
        <a:xfrm rot="5400000">
          <a:off x="-178705" y="4484071"/>
          <a:ext cx="1191370" cy="8339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 5</a:t>
          </a:r>
          <a:endParaRPr lang="it-IT" sz="2400" b="1" kern="1200" dirty="0"/>
        </a:p>
      </dsp:txBody>
      <dsp:txXfrm rot="5400000">
        <a:off x="-178705" y="4484071"/>
        <a:ext cx="1191370" cy="833959"/>
      </dsp:txXfrm>
    </dsp:sp>
    <dsp:sp modelId="{0A427071-4450-4DA3-B061-DD68F7C22F71}">
      <dsp:nvSpPr>
        <dsp:cNvPr id="0" name=""/>
        <dsp:cNvSpPr/>
      </dsp:nvSpPr>
      <dsp:spPr>
        <a:xfrm rot="5400000">
          <a:off x="4601784" y="537540"/>
          <a:ext cx="774390" cy="8310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F32B34-7517-47C9-9B56-CED165BC9E01}">
      <dsp:nvSpPr>
        <dsp:cNvPr id="0" name=""/>
        <dsp:cNvSpPr/>
      </dsp:nvSpPr>
      <dsp:spPr>
        <a:xfrm rot="5400000">
          <a:off x="5423040" y="-2134556"/>
          <a:ext cx="1565482" cy="584073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Importanza </a:t>
          </a:r>
          <a:r>
            <a:rPr lang="it-IT" sz="2000" b="1" kern="1200" dirty="0" smtClean="0"/>
            <a:t>Competenze digitali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Visione educativa e proposta formativa della scuola per </a:t>
          </a:r>
          <a:r>
            <a:rPr lang="it-IT" sz="2000" b="1" kern="1200" dirty="0" smtClean="0"/>
            <a:t>uso critico e consapevole della rete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Prevenzione</a:t>
          </a:r>
          <a:r>
            <a:rPr lang="it-IT" sz="2000" kern="1200" dirty="0" smtClean="0"/>
            <a:t> di comportamenti a rischio</a:t>
          </a:r>
          <a:endParaRPr lang="it-IT" sz="2000" kern="1200" dirty="0"/>
        </a:p>
      </dsp:txBody>
      <dsp:txXfrm rot="5400000">
        <a:off x="5423040" y="-2134556"/>
        <a:ext cx="1565482" cy="5840735"/>
      </dsp:txXfrm>
    </dsp:sp>
    <dsp:sp modelId="{884BFF41-BDFF-4FF0-A630-D01D83C23391}">
      <dsp:nvSpPr>
        <dsp:cNvPr id="0" name=""/>
        <dsp:cNvSpPr/>
      </dsp:nvSpPr>
      <dsp:spPr>
        <a:xfrm>
          <a:off x="0" y="0"/>
          <a:ext cx="3285413" cy="15616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SCOPO E-POLICY</a:t>
          </a:r>
          <a:endParaRPr lang="it-IT" sz="2900" b="1" kern="1200" dirty="0"/>
        </a:p>
      </dsp:txBody>
      <dsp:txXfrm>
        <a:off x="0" y="0"/>
        <a:ext cx="3285413" cy="1561659"/>
      </dsp:txXfrm>
    </dsp:sp>
    <dsp:sp modelId="{F8F02548-2D91-4BAA-B435-B9F500A11025}">
      <dsp:nvSpPr>
        <dsp:cNvPr id="0" name=""/>
        <dsp:cNvSpPr/>
      </dsp:nvSpPr>
      <dsp:spPr>
        <a:xfrm rot="5400000">
          <a:off x="5213366" y="-278105"/>
          <a:ext cx="1996963" cy="58464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Soggetti coinvolti</a:t>
          </a:r>
          <a:r>
            <a:rPr lang="it-IT" sz="2000" kern="1200" dirty="0" smtClean="0"/>
            <a:t>: DS, Animatore digitale, Referenti bullismo e </a:t>
          </a:r>
          <a:r>
            <a:rPr lang="it-IT" sz="2000" kern="1200" dirty="0" err="1" smtClean="0"/>
            <a:t>cyberbullismo</a:t>
          </a:r>
          <a:r>
            <a:rPr lang="it-IT" sz="2000" kern="1200" dirty="0" smtClean="0"/>
            <a:t>, Docenti, Studenti, Famiglie, Personale </a:t>
          </a:r>
          <a:r>
            <a:rPr lang="it-IT" sz="2000" kern="1200" dirty="0" err="1" smtClean="0"/>
            <a:t>Ata</a:t>
          </a:r>
          <a:r>
            <a:rPr lang="it-IT" sz="2000" kern="1200" dirty="0" smtClean="0"/>
            <a:t>, Enti esterni e associazioni.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Forme di </a:t>
          </a:r>
          <a:r>
            <a:rPr lang="it-IT" sz="2000" b="1" kern="1200" dirty="0" smtClean="0"/>
            <a:t>responsabilità</a:t>
          </a:r>
          <a:r>
            <a:rPr lang="it-IT" sz="2000" kern="1200" dirty="0" smtClean="0"/>
            <a:t>: </a:t>
          </a:r>
          <a:r>
            <a:rPr lang="it-IT" sz="2000" i="1" kern="1200" dirty="0" smtClean="0"/>
            <a:t>culpa in vigilando, culpa in organizzando, culpa in educando.</a:t>
          </a:r>
          <a:endParaRPr lang="it-IT" sz="2000" i="1" kern="1200" dirty="0"/>
        </a:p>
      </dsp:txBody>
      <dsp:txXfrm rot="5400000">
        <a:off x="5213366" y="-278105"/>
        <a:ext cx="1996963" cy="5846444"/>
      </dsp:txXfrm>
    </dsp:sp>
    <dsp:sp modelId="{6449EFD6-082F-4F22-A80B-0D158AB6DDEF}">
      <dsp:nvSpPr>
        <dsp:cNvPr id="0" name=""/>
        <dsp:cNvSpPr/>
      </dsp:nvSpPr>
      <dsp:spPr>
        <a:xfrm>
          <a:off x="0" y="1874297"/>
          <a:ext cx="3288625" cy="15616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RUOLI E RESPONSABILITA’</a:t>
          </a:r>
          <a:endParaRPr lang="it-IT" sz="2900" b="1" kern="1200" dirty="0"/>
        </a:p>
      </dsp:txBody>
      <dsp:txXfrm>
        <a:off x="0" y="1874297"/>
        <a:ext cx="3288625" cy="1561659"/>
      </dsp:txXfrm>
    </dsp:sp>
    <dsp:sp modelId="{6C006014-5AD7-4491-98D3-31AB5B4EBCAC}">
      <dsp:nvSpPr>
        <dsp:cNvPr id="0" name=""/>
        <dsp:cNvSpPr/>
      </dsp:nvSpPr>
      <dsp:spPr>
        <a:xfrm rot="5400000">
          <a:off x="5593256" y="1556242"/>
          <a:ext cx="1249327" cy="585216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La scuola può prevedere un’informativa per i soggetti esterni che erogano attività educative all’interno della Scuola. (eventuale </a:t>
          </a:r>
          <a:r>
            <a:rPr lang="it-IT" sz="2000" kern="1200" dirty="0" smtClean="0">
              <a:solidFill>
                <a:srgbClr val="C00000"/>
              </a:solidFill>
            </a:rPr>
            <a:t>allegato</a:t>
          </a:r>
          <a:r>
            <a:rPr lang="it-IT" sz="2000" kern="1200" dirty="0" smtClean="0"/>
            <a:t>)</a:t>
          </a:r>
          <a:endParaRPr lang="it-IT" sz="2000" kern="1200" dirty="0"/>
        </a:p>
      </dsp:txBody>
      <dsp:txXfrm rot="5400000">
        <a:off x="5593256" y="1556242"/>
        <a:ext cx="1249327" cy="5852160"/>
      </dsp:txXfrm>
    </dsp:sp>
    <dsp:sp modelId="{021B739B-BB3B-4F98-BA9F-1DDB494756FC}">
      <dsp:nvSpPr>
        <dsp:cNvPr id="0" name=""/>
        <dsp:cNvSpPr/>
      </dsp:nvSpPr>
      <dsp:spPr>
        <a:xfrm>
          <a:off x="0" y="3721682"/>
          <a:ext cx="3291840" cy="15616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INFORMATIVA SOGGETTI ESTERNI</a:t>
          </a:r>
          <a:endParaRPr lang="it-IT" sz="2900" b="1" kern="1200" dirty="0"/>
        </a:p>
      </dsp:txBody>
      <dsp:txXfrm>
        <a:off x="0" y="3721682"/>
        <a:ext cx="3291840" cy="15616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749346-B9B8-4757-ACA9-B37826992122}">
      <dsp:nvSpPr>
        <dsp:cNvPr id="0" name=""/>
        <dsp:cNvSpPr/>
      </dsp:nvSpPr>
      <dsp:spPr>
        <a:xfrm rot="5400000">
          <a:off x="4996730" y="-1877190"/>
          <a:ext cx="1766956" cy="552133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Promuovere la </a:t>
          </a:r>
          <a:r>
            <a:rPr lang="it-IT" sz="2000" b="1" kern="1200" dirty="0" smtClean="0"/>
            <a:t>diffusione dell’e-policy</a:t>
          </a:r>
          <a:r>
            <a:rPr lang="it-IT" sz="2000" kern="1200" dirty="0" smtClean="0"/>
            <a:t>: Sito ufficiale della Scuola, Patto di Corresponsabilità, spazi fisici e online.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Approvato da collegio Docenti e Consiglio di Istituto.</a:t>
          </a:r>
          <a:endParaRPr lang="it-IT" sz="2000" kern="1200" dirty="0"/>
        </a:p>
      </dsp:txBody>
      <dsp:txXfrm rot="5400000">
        <a:off x="4996730" y="-1877190"/>
        <a:ext cx="1766956" cy="5521338"/>
      </dsp:txXfrm>
    </dsp:sp>
    <dsp:sp modelId="{1B281E50-975A-48CB-9DD5-B8820F74FD58}">
      <dsp:nvSpPr>
        <dsp:cNvPr id="0" name=""/>
        <dsp:cNvSpPr/>
      </dsp:nvSpPr>
      <dsp:spPr>
        <a:xfrm>
          <a:off x="4220" y="22602"/>
          <a:ext cx="3105752" cy="172559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CONDIVISIONE E-POLICY</a:t>
          </a:r>
          <a:endParaRPr lang="it-IT" sz="2900" b="1" kern="1200" dirty="0"/>
        </a:p>
      </dsp:txBody>
      <dsp:txXfrm>
        <a:off x="4220" y="22602"/>
        <a:ext cx="3105752" cy="1725597"/>
      </dsp:txXfrm>
    </dsp:sp>
    <dsp:sp modelId="{B81AD753-F3EB-4D71-BBA6-BFAD9442904A}">
      <dsp:nvSpPr>
        <dsp:cNvPr id="0" name=""/>
        <dsp:cNvSpPr/>
      </dsp:nvSpPr>
      <dsp:spPr>
        <a:xfrm rot="5400000">
          <a:off x="4781847" y="133278"/>
          <a:ext cx="2202897" cy="552133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Attività di </a:t>
          </a:r>
          <a:r>
            <a:rPr lang="it-IT" sz="2400" b="1" kern="1200" dirty="0" smtClean="0"/>
            <a:t>sensibilizzazione</a:t>
          </a:r>
          <a:r>
            <a:rPr lang="it-IT" sz="2400" kern="1200" dirty="0" smtClean="0"/>
            <a:t> al fine di prevenire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/>
            <a:t>Sanzionare</a:t>
          </a:r>
          <a:r>
            <a:rPr lang="it-IT" sz="2400" kern="1200" dirty="0" smtClean="0"/>
            <a:t> eventuali infrazioni in base alla gravità (es. condivisione dati personali e immagini, forme di esclusione </a:t>
          </a:r>
          <a:r>
            <a:rPr lang="it-IT" sz="2400" kern="1200" dirty="0" err="1" smtClean="0"/>
            <a:t>etc</a:t>
          </a:r>
          <a:r>
            <a:rPr lang="it-IT" sz="2400" kern="1200" dirty="0" smtClean="0"/>
            <a:t>..)</a:t>
          </a:r>
          <a:endParaRPr lang="it-IT" sz="2400" kern="1200" dirty="0"/>
        </a:p>
      </dsp:txBody>
      <dsp:txXfrm rot="5400000">
        <a:off x="4781847" y="133278"/>
        <a:ext cx="2202897" cy="5521338"/>
      </dsp:txXfrm>
    </dsp:sp>
    <dsp:sp modelId="{9C9681D0-473B-47D2-9B16-F8A870374B39}">
      <dsp:nvSpPr>
        <dsp:cNvPr id="0" name=""/>
        <dsp:cNvSpPr/>
      </dsp:nvSpPr>
      <dsp:spPr>
        <a:xfrm>
          <a:off x="4220" y="2093809"/>
          <a:ext cx="3105752" cy="172559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GESTIONE DELLE INFRAZIONI</a:t>
          </a:r>
          <a:endParaRPr lang="it-IT" sz="2900" b="1" kern="1200" dirty="0"/>
        </a:p>
      </dsp:txBody>
      <dsp:txXfrm>
        <a:off x="4220" y="2093809"/>
        <a:ext cx="3105752" cy="1725597"/>
      </dsp:txXfrm>
    </dsp:sp>
    <dsp:sp modelId="{7A6FD458-83DC-45EC-953E-E8B658E199F5}">
      <dsp:nvSpPr>
        <dsp:cNvPr id="0" name=""/>
        <dsp:cNvSpPr/>
      </dsp:nvSpPr>
      <dsp:spPr>
        <a:xfrm rot="5400000">
          <a:off x="4917624" y="2250677"/>
          <a:ext cx="1925946" cy="552673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Integrare Regolamento di Istituto e Patto di Corresponsabilità con riferimenti a </a:t>
          </a:r>
          <a:r>
            <a:rPr lang="it-IT" sz="2000" kern="1200" dirty="0" err="1" smtClean="0"/>
            <a:t>E-policy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Monitoraggio e Implementazione del documento in situazioni particolari: es. DAD e DDI a causa della pandemia da Covid-19.</a:t>
          </a:r>
          <a:endParaRPr lang="it-IT" sz="20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700" kern="1200" dirty="0"/>
        </a:p>
      </dsp:txBody>
      <dsp:txXfrm rot="5400000">
        <a:off x="4917624" y="2250677"/>
        <a:ext cx="1925946" cy="5526735"/>
      </dsp:txXfrm>
    </dsp:sp>
    <dsp:sp modelId="{D7221491-1DD1-417E-93D1-9248653654FF}">
      <dsp:nvSpPr>
        <dsp:cNvPr id="0" name=""/>
        <dsp:cNvSpPr/>
      </dsp:nvSpPr>
      <dsp:spPr>
        <a:xfrm>
          <a:off x="4220" y="4244511"/>
          <a:ext cx="3108788" cy="172559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INTEGRAZIONE E MONITORAGGIO</a:t>
          </a:r>
          <a:endParaRPr lang="it-IT" sz="2900" b="1" kern="1200" dirty="0"/>
        </a:p>
      </dsp:txBody>
      <dsp:txXfrm>
        <a:off x="4220" y="4244511"/>
        <a:ext cx="3108788" cy="17255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CCBF9-85AB-459F-BFEA-83370AA09F5D}">
      <dsp:nvSpPr>
        <dsp:cNvPr id="0" name=""/>
        <dsp:cNvSpPr/>
      </dsp:nvSpPr>
      <dsp:spPr>
        <a:xfrm rot="5400000">
          <a:off x="4151813" y="-1083429"/>
          <a:ext cx="2893772" cy="526180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Competenze digitali sono competenze chiave trasversali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Uso consapevole e critico delle TIC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Documenti di riferimento: Piano Nazionale Scuola Digitale (PNSD), Sillabo sull’Educazione Civica Digitale , </a:t>
          </a:r>
          <a:r>
            <a:rPr lang="it-IT" sz="2000" kern="1200" dirty="0" err="1" smtClean="0"/>
            <a:t>Dig</a:t>
          </a:r>
          <a:r>
            <a:rPr lang="it-IT" sz="2000" kern="1200" dirty="0" smtClean="0"/>
            <a:t>. Comp.2.1, Raccomandazione del Consiglio Europeo sulle competenze chiave, Linee Guida sull’Educazione Civica.</a:t>
          </a:r>
          <a:endParaRPr lang="it-IT" sz="2000" kern="1200" dirty="0"/>
        </a:p>
      </dsp:txBody>
      <dsp:txXfrm rot="5400000">
        <a:off x="4151813" y="-1083429"/>
        <a:ext cx="2893772" cy="5261800"/>
      </dsp:txXfrm>
    </dsp:sp>
    <dsp:sp modelId="{C17EFE84-C158-4511-B73D-AA51C840DB40}">
      <dsp:nvSpPr>
        <dsp:cNvPr id="0" name=""/>
        <dsp:cNvSpPr/>
      </dsp:nvSpPr>
      <dsp:spPr>
        <a:xfrm>
          <a:off x="71455" y="142875"/>
          <a:ext cx="2959762" cy="28934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CURRICOLO COMPETENZE DIGITALI STUDENTI</a:t>
          </a:r>
          <a:endParaRPr lang="it-IT" sz="2800" b="1" kern="1200" dirty="0"/>
        </a:p>
      </dsp:txBody>
      <dsp:txXfrm>
        <a:off x="71455" y="142875"/>
        <a:ext cx="2959762" cy="2893448"/>
      </dsp:txXfrm>
    </dsp:sp>
    <dsp:sp modelId="{556FB85A-EE53-427C-B847-7023BDEECCC4}">
      <dsp:nvSpPr>
        <dsp:cNvPr id="0" name=""/>
        <dsp:cNvSpPr/>
      </dsp:nvSpPr>
      <dsp:spPr>
        <a:xfrm rot="5400000">
          <a:off x="4438748" y="1566998"/>
          <a:ext cx="2314758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Iniziative di </a:t>
          </a:r>
          <a:r>
            <a:rPr lang="it-IT" sz="2000" b="1" kern="1200" dirty="0" smtClean="0"/>
            <a:t>formazione per docenti </a:t>
          </a:r>
          <a:r>
            <a:rPr lang="it-IT" sz="2000" kern="1200" dirty="0" smtClean="0"/>
            <a:t>promosse dalla Scuola, dalla rete o da enti di formazione on-line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DDI prevede </a:t>
          </a:r>
          <a:r>
            <a:rPr lang="it-IT" sz="2000" b="1" kern="1200" dirty="0" smtClean="0"/>
            <a:t>integrazione delle TIC nella didattica</a:t>
          </a:r>
          <a:r>
            <a:rPr lang="it-IT" sz="2000" kern="1200" dirty="0" smtClean="0"/>
            <a:t> quotidiana</a:t>
          </a:r>
          <a:endParaRPr lang="it-IT" sz="2000" kern="1200" dirty="0"/>
        </a:p>
      </dsp:txBody>
      <dsp:txXfrm rot="5400000">
        <a:off x="4438748" y="1566998"/>
        <a:ext cx="2314758" cy="5266944"/>
      </dsp:txXfrm>
    </dsp:sp>
    <dsp:sp modelId="{9EA29834-42C8-424B-93CD-020C21A85143}">
      <dsp:nvSpPr>
        <dsp:cNvPr id="0" name=""/>
        <dsp:cNvSpPr/>
      </dsp:nvSpPr>
      <dsp:spPr>
        <a:xfrm>
          <a:off x="0" y="3227114"/>
          <a:ext cx="2962656" cy="21307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FORMAZIONE DEI DOCENTI SU TIC NELLA DIDATTICA</a:t>
          </a:r>
          <a:endParaRPr lang="it-IT" sz="2800" b="1" kern="1200" dirty="0"/>
        </a:p>
      </dsp:txBody>
      <dsp:txXfrm>
        <a:off x="0" y="3227114"/>
        <a:ext cx="2962656" cy="21307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1716BD-4708-4F23-A4BA-CF4B58897820}">
      <dsp:nvSpPr>
        <dsp:cNvPr id="0" name=""/>
        <dsp:cNvSpPr/>
      </dsp:nvSpPr>
      <dsp:spPr>
        <a:xfrm rot="5400000">
          <a:off x="4414556" y="-842696"/>
          <a:ext cx="3402421" cy="508782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Uso consapevole di internet e prevenzione dei rischi online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Analisi del fabbisogno formativo dei docenti e formazione su esigenze reali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Collaborazione </a:t>
          </a:r>
          <a:r>
            <a:rPr lang="it-IT" sz="2000" u="sng" kern="1200" dirty="0" smtClean="0"/>
            <a:t>Centro Giustizia </a:t>
          </a:r>
          <a:r>
            <a:rPr lang="it-IT" sz="2000" u="sng" kern="1200" dirty="0" err="1" smtClean="0"/>
            <a:t>Riparativa</a:t>
          </a:r>
          <a:endParaRPr lang="it-IT" sz="2000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Formazione specifica su </a:t>
          </a:r>
          <a:r>
            <a:rPr lang="it-IT" sz="2000" b="1" kern="1200" dirty="0" smtClean="0"/>
            <a:t>prevenzione bullismo e </a:t>
          </a:r>
          <a:r>
            <a:rPr lang="it-IT" sz="2000" b="1" kern="1200" dirty="0" err="1" smtClean="0"/>
            <a:t>cyberbullismo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Materiali di autoformazione e aggiornamento anche sul sito della Scuola.</a:t>
          </a:r>
          <a:endParaRPr lang="it-IT" sz="2000" kern="1200" dirty="0"/>
        </a:p>
      </dsp:txBody>
      <dsp:txXfrm rot="5400000">
        <a:off x="4414556" y="-842696"/>
        <a:ext cx="3402421" cy="5087824"/>
      </dsp:txXfrm>
    </dsp:sp>
    <dsp:sp modelId="{46D2EBB3-D022-40BF-8840-8CD4AEEF63B2}">
      <dsp:nvSpPr>
        <dsp:cNvPr id="0" name=""/>
        <dsp:cNvSpPr/>
      </dsp:nvSpPr>
      <dsp:spPr>
        <a:xfrm>
          <a:off x="611564" y="3223087"/>
          <a:ext cx="3074460" cy="2777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SENSIBILIZZAZIONE DELLE FAMIGLIE</a:t>
          </a:r>
          <a:endParaRPr lang="it-IT" sz="2500" b="1" kern="1200" dirty="0"/>
        </a:p>
      </dsp:txBody>
      <dsp:txXfrm>
        <a:off x="611564" y="3223087"/>
        <a:ext cx="3074460" cy="2777680"/>
      </dsp:txXfrm>
    </dsp:sp>
    <dsp:sp modelId="{6D955CCE-5742-4310-B9BA-F3C3758423B8}">
      <dsp:nvSpPr>
        <dsp:cNvPr id="0" name=""/>
        <dsp:cNvSpPr/>
      </dsp:nvSpPr>
      <dsp:spPr>
        <a:xfrm>
          <a:off x="323520" y="555516"/>
          <a:ext cx="3357726" cy="22099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FORMAZIONE DEI DOCENTI SU USO SICURO </a:t>
          </a:r>
          <a:r>
            <a:rPr lang="it-IT" sz="2500" b="1" kern="1200" dirty="0" err="1" smtClean="0"/>
            <a:t>DI</a:t>
          </a:r>
          <a:r>
            <a:rPr lang="it-IT" sz="2500" b="1" kern="1200" dirty="0" smtClean="0"/>
            <a:t> INTERNET</a:t>
          </a:r>
          <a:endParaRPr lang="it-IT" sz="2500" b="1" kern="1200" dirty="0"/>
        </a:p>
      </dsp:txBody>
      <dsp:txXfrm>
        <a:off x="323520" y="555516"/>
        <a:ext cx="3357726" cy="22099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24F060-DB26-45BF-A202-21F81B1BEBC6}">
      <dsp:nvSpPr>
        <dsp:cNvPr id="0" name=""/>
        <dsp:cNvSpPr/>
      </dsp:nvSpPr>
      <dsp:spPr>
        <a:xfrm rot="5400000">
          <a:off x="4151375" y="-2420226"/>
          <a:ext cx="1957646" cy="708386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Diritto fondamentale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Riferimenti normativi: Carta dei Diritti, Regolamento UE 2016,  GDPR e DLGS 101/2018.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La scuola tutela privacy e riservatezza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Eventuale </a:t>
          </a:r>
          <a:r>
            <a:rPr lang="it-IT" sz="2000" b="1" kern="1200" dirty="0" smtClean="0">
              <a:solidFill>
                <a:srgbClr val="C00000"/>
              </a:solidFill>
            </a:rPr>
            <a:t>Allegato della Liberatoria</a:t>
          </a:r>
          <a:endParaRPr lang="it-IT" sz="2000" b="1" kern="1200" dirty="0">
            <a:solidFill>
              <a:srgbClr val="C00000"/>
            </a:solidFill>
          </a:endParaRPr>
        </a:p>
      </dsp:txBody>
      <dsp:txXfrm rot="5400000">
        <a:off x="4151375" y="-2420226"/>
        <a:ext cx="1957646" cy="7083863"/>
      </dsp:txXfrm>
    </dsp:sp>
    <dsp:sp modelId="{A86824A5-4E6D-4BED-B614-844E45BA71AA}">
      <dsp:nvSpPr>
        <dsp:cNvPr id="0" name=""/>
        <dsp:cNvSpPr/>
      </dsp:nvSpPr>
      <dsp:spPr>
        <a:xfrm>
          <a:off x="325" y="127"/>
          <a:ext cx="1601687" cy="20869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PROTEZIONE DEI DATI PERSONALI</a:t>
          </a:r>
          <a:endParaRPr lang="it-IT" sz="1900" b="1" kern="1200" dirty="0"/>
        </a:p>
      </dsp:txBody>
      <dsp:txXfrm>
        <a:off x="325" y="127"/>
        <a:ext cx="1601687" cy="2086940"/>
      </dsp:txXfrm>
    </dsp:sp>
    <dsp:sp modelId="{F763F758-D98F-497A-9D82-0844A61B2F58}">
      <dsp:nvSpPr>
        <dsp:cNvPr id="0" name=""/>
        <dsp:cNvSpPr/>
      </dsp:nvSpPr>
      <dsp:spPr>
        <a:xfrm rot="5400000">
          <a:off x="3507737" y="258805"/>
          <a:ext cx="3211529" cy="71203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Diritto per lo sviluppo individuale e sociale della persona</a:t>
          </a:r>
          <a:endParaRPr lang="it-IT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La scuola deve rimuovere gli ostacoli e garantire tale diritto promuovendo il </a:t>
          </a:r>
          <a:r>
            <a:rPr lang="it-IT" sz="2000" b="1" kern="1200" dirty="0" smtClean="0"/>
            <a:t>superamento del divario digitale</a:t>
          </a:r>
          <a:r>
            <a:rPr lang="it-IT" sz="2000" kern="1200" dirty="0" smtClean="0"/>
            <a:t>.</a:t>
          </a:r>
          <a:endParaRPr lang="it-IT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Possibili strategie: analisi infrastruttura tecnologica della scuola, formazione all’uso delle tecnologie in sé per rimuovere problemi tecnici e scarsa familiarità.</a:t>
          </a:r>
          <a:endParaRPr lang="it-IT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Elaborazione di un </a:t>
          </a:r>
          <a:r>
            <a:rPr lang="it-IT" sz="2000" b="1" kern="1200" dirty="0" smtClean="0"/>
            <a:t>Regolamento d’Istituto sull’uso delle TIC</a:t>
          </a:r>
          <a:r>
            <a:rPr lang="it-IT" sz="2000" kern="1200" dirty="0" smtClean="0"/>
            <a:t> (</a:t>
          </a:r>
          <a:r>
            <a:rPr lang="it-IT" sz="2000" kern="1200" dirty="0" smtClean="0">
              <a:solidFill>
                <a:srgbClr val="C00000"/>
              </a:solidFill>
            </a:rPr>
            <a:t>eventuale allegato</a:t>
          </a:r>
          <a:r>
            <a:rPr lang="it-IT" sz="2000" kern="1200" dirty="0" smtClean="0"/>
            <a:t>) con checklist per la </a:t>
          </a:r>
          <a:r>
            <a:rPr lang="it-IT" sz="2000" kern="1200" dirty="0" err="1" smtClean="0"/>
            <a:t>cybersecurity</a:t>
          </a:r>
          <a:r>
            <a:rPr lang="it-IT" sz="2000" kern="1200" dirty="0" smtClean="0"/>
            <a:t>.</a:t>
          </a:r>
          <a:endParaRPr lang="it-IT" sz="2000" kern="1200" dirty="0"/>
        </a:p>
      </dsp:txBody>
      <dsp:txXfrm rot="5400000">
        <a:off x="3507737" y="258805"/>
        <a:ext cx="3211529" cy="7120322"/>
      </dsp:txXfrm>
    </dsp:sp>
    <dsp:sp modelId="{EE9860E9-A65F-4BCC-8318-9705AC85CBF4}">
      <dsp:nvSpPr>
        <dsp:cNvPr id="0" name=""/>
        <dsp:cNvSpPr/>
      </dsp:nvSpPr>
      <dsp:spPr>
        <a:xfrm>
          <a:off x="325" y="3001764"/>
          <a:ext cx="1565826" cy="16432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ACCESSO A INTERNET</a:t>
          </a:r>
          <a:endParaRPr lang="it-IT" sz="1900" b="1" kern="1200" dirty="0"/>
        </a:p>
      </dsp:txBody>
      <dsp:txXfrm>
        <a:off x="325" y="3001764"/>
        <a:ext cx="1565826" cy="164326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330A85-42AD-4738-B44C-839CFD43F262}">
      <dsp:nvSpPr>
        <dsp:cNvPr id="0" name=""/>
        <dsp:cNvSpPr/>
      </dsp:nvSpPr>
      <dsp:spPr>
        <a:xfrm rot="5400000">
          <a:off x="4014930" y="-720048"/>
          <a:ext cx="3789616" cy="555412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 Ambienti di comunicazione e apprendimento online: interattività.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Caratteristiche comunicazione mediata dalle tecnologie </a:t>
          </a:r>
          <a:r>
            <a:rPr lang="it-IT" sz="2000" kern="1200" dirty="0" smtClean="0"/>
            <a:t>(assenza segnali paraverbali e non verbali, possibili fraintendimenti, rischio di scarsa empatia).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Regole condivise nell’Istituto per l’utilizzo di strumenti di comunicazione online: </a:t>
          </a:r>
          <a:r>
            <a:rPr lang="it-IT" sz="2000" kern="1200" dirty="0" smtClean="0"/>
            <a:t>registro elettronico, e-mail e servizi di messaggistica istantanea, piattaforme didattiche di condivisione materiali.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Garantire “diritto alla disconnessione.”</a:t>
          </a:r>
          <a:endParaRPr lang="it-IT" sz="20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/>
        </a:p>
      </dsp:txBody>
      <dsp:txXfrm rot="5400000">
        <a:off x="4014930" y="-720048"/>
        <a:ext cx="3789616" cy="5554122"/>
      </dsp:txXfrm>
    </dsp:sp>
    <dsp:sp modelId="{285E16DE-C25E-4789-B78A-DBD5A5F877B6}">
      <dsp:nvSpPr>
        <dsp:cNvPr id="0" name=""/>
        <dsp:cNvSpPr/>
      </dsp:nvSpPr>
      <dsp:spPr>
        <a:xfrm>
          <a:off x="0" y="834279"/>
          <a:ext cx="2906906" cy="15909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b="1" kern="1200" dirty="0"/>
        </a:p>
      </dsp:txBody>
      <dsp:txXfrm>
        <a:off x="0" y="834279"/>
        <a:ext cx="2906906" cy="1590950"/>
      </dsp:txXfrm>
    </dsp:sp>
    <dsp:sp modelId="{5F78054E-383C-4EE4-B5E3-F2FCDAF259E9}">
      <dsp:nvSpPr>
        <dsp:cNvPr id="0" name=""/>
        <dsp:cNvSpPr/>
      </dsp:nvSpPr>
      <dsp:spPr>
        <a:xfrm rot="5400000">
          <a:off x="5010675" y="2242875"/>
          <a:ext cx="1792696" cy="55595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Regolamentazione sull’uso dei dispositivi personali in classe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Metodologia del </a:t>
          </a:r>
          <a:r>
            <a:rPr lang="it-IT" sz="2000" b="1" kern="1200" dirty="0" smtClean="0"/>
            <a:t>BYOD </a:t>
          </a:r>
          <a:r>
            <a:rPr lang="it-IT" sz="2000" b="1" i="1" kern="1200" dirty="0" err="1" smtClean="0"/>
            <a:t>Bring</a:t>
          </a:r>
          <a:r>
            <a:rPr lang="it-IT" sz="2000" b="1" i="1" kern="1200" dirty="0" smtClean="0"/>
            <a:t> </a:t>
          </a:r>
          <a:r>
            <a:rPr lang="it-IT" sz="2000" b="1" i="1" kern="1200" dirty="0" err="1" smtClean="0"/>
            <a:t>your</a:t>
          </a:r>
          <a:r>
            <a:rPr lang="it-IT" sz="2000" b="1" i="1" kern="1200" dirty="0" smtClean="0"/>
            <a:t> </a:t>
          </a:r>
          <a:r>
            <a:rPr lang="it-IT" sz="2000" b="1" i="1" kern="1200" dirty="0" err="1" smtClean="0"/>
            <a:t>own</a:t>
          </a:r>
          <a:r>
            <a:rPr lang="it-IT" sz="2000" b="1" i="1" kern="1200" dirty="0" smtClean="0"/>
            <a:t> </a:t>
          </a:r>
          <a:r>
            <a:rPr lang="it-IT" sz="2000" b="1" i="1" kern="1200" dirty="0" err="1" smtClean="0"/>
            <a:t>dev</a:t>
          </a:r>
          <a:r>
            <a:rPr lang="it-IT" sz="2000" b="0" i="1" kern="1200" dirty="0" err="1" smtClean="0"/>
            <a:t>ice</a:t>
          </a:r>
          <a:r>
            <a:rPr lang="it-IT" sz="2000" i="1" kern="1200" dirty="0" smtClean="0"/>
            <a:t>: </a:t>
          </a:r>
          <a:r>
            <a:rPr lang="it-IT" sz="2000" i="0" kern="1200" dirty="0" smtClean="0"/>
            <a:t>i 10 punti del MIUR.</a:t>
          </a:r>
          <a:endParaRPr lang="it-IT" sz="2000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i="0" kern="1200" dirty="0" smtClean="0"/>
            <a:t>Obiettivo: </a:t>
          </a:r>
          <a:r>
            <a:rPr lang="it-IT" sz="2000" b="1" i="0" kern="1200" dirty="0" smtClean="0"/>
            <a:t>Educare alla Cittadinanza Digitale</a:t>
          </a:r>
          <a:r>
            <a:rPr lang="it-IT" sz="2000" i="0" kern="1200" dirty="0" smtClean="0"/>
            <a:t>.</a:t>
          </a:r>
          <a:endParaRPr lang="it-IT" sz="2000" i="0" kern="1200" dirty="0"/>
        </a:p>
      </dsp:txBody>
      <dsp:txXfrm rot="5400000">
        <a:off x="5010675" y="2242875"/>
        <a:ext cx="1792696" cy="5559552"/>
      </dsp:txXfrm>
    </dsp:sp>
    <dsp:sp modelId="{0D1D6BAC-746E-4FB8-8370-F105618ED626}">
      <dsp:nvSpPr>
        <dsp:cNvPr id="0" name=""/>
        <dsp:cNvSpPr/>
      </dsp:nvSpPr>
      <dsp:spPr>
        <a:xfrm>
          <a:off x="0" y="3902216"/>
          <a:ext cx="3127248" cy="22408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smtClean="0"/>
            <a:t>STRUMENTI PERSONALI</a:t>
          </a:r>
          <a:endParaRPr lang="it-IT" sz="3200" b="1" kern="1200" dirty="0"/>
        </a:p>
      </dsp:txBody>
      <dsp:txXfrm>
        <a:off x="0" y="3902216"/>
        <a:ext cx="3127248" cy="224087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0312D-221F-4A33-8D6D-F0E5E37DFC71}">
      <dsp:nvSpPr>
        <dsp:cNvPr id="0" name=""/>
        <dsp:cNvSpPr/>
      </dsp:nvSpPr>
      <dsp:spPr>
        <a:xfrm rot="5400000">
          <a:off x="5721940" y="-2426672"/>
          <a:ext cx="853503" cy="585216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Rischio online: commettere azioni dannose, essere vittima, osservare altri commetterle.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Interventi di </a:t>
          </a:r>
          <a:r>
            <a:rPr lang="it-IT" sz="1800" b="1" kern="1200" dirty="0" smtClean="0"/>
            <a:t>sensibilizzazione</a:t>
          </a:r>
          <a:r>
            <a:rPr lang="it-IT" sz="1800" kern="1200" dirty="0" smtClean="0"/>
            <a:t> e di </a:t>
          </a:r>
          <a:r>
            <a:rPr lang="it-IT" sz="1800" b="1" kern="1200" dirty="0" smtClean="0"/>
            <a:t>prevenzione</a:t>
          </a:r>
          <a:endParaRPr lang="it-IT" sz="1800" b="1" kern="1200" dirty="0"/>
        </a:p>
      </dsp:txBody>
      <dsp:txXfrm rot="5400000">
        <a:off x="5721940" y="-2426672"/>
        <a:ext cx="853503" cy="5852160"/>
      </dsp:txXfrm>
    </dsp:sp>
    <dsp:sp modelId="{813C1226-6BE2-4841-9D13-84F516129502}">
      <dsp:nvSpPr>
        <dsp:cNvPr id="0" name=""/>
        <dsp:cNvSpPr/>
      </dsp:nvSpPr>
      <dsp:spPr>
        <a:xfrm>
          <a:off x="0" y="2391"/>
          <a:ext cx="3291840" cy="11428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SENSIBILIZZAZIONE E PREVENZIONE</a:t>
          </a:r>
          <a:endParaRPr lang="it-IT" sz="2000" b="1" kern="1200" dirty="0"/>
        </a:p>
      </dsp:txBody>
      <dsp:txXfrm>
        <a:off x="0" y="2391"/>
        <a:ext cx="3291840" cy="1142881"/>
      </dsp:txXfrm>
    </dsp:sp>
    <dsp:sp modelId="{2B24096B-37D7-4534-8F2A-93F294D7E40E}">
      <dsp:nvSpPr>
        <dsp:cNvPr id="0" name=""/>
        <dsp:cNvSpPr/>
      </dsp:nvSpPr>
      <dsp:spPr>
        <a:xfrm rot="5400000">
          <a:off x="4702661" y="-262100"/>
          <a:ext cx="3036232" cy="58464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Riferimento Legge 71/2017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Caratteristiche del fenomeno</a:t>
          </a:r>
          <a:r>
            <a:rPr lang="it-IT" sz="2000" kern="1200" dirty="0" smtClean="0"/>
            <a:t>: impatto, convinzione anonimato, assenza confini spaziali e limiti temporali, indebolimento empatia, feedback non tangibile.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Responsabilità genitori e docenti/educatori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Interventi preventivi ed educativi e non solo sanzionatori e supporto psicologico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Segnalazione ad autorità competenti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err="1" smtClean="0"/>
            <a:t>Helpline</a:t>
          </a:r>
          <a:r>
            <a:rPr lang="it-IT" sz="2000" kern="1200" dirty="0" smtClean="0"/>
            <a:t> Telefono Azzurro</a:t>
          </a:r>
          <a:endParaRPr lang="it-IT" sz="2000" kern="1200" dirty="0"/>
        </a:p>
      </dsp:txBody>
      <dsp:txXfrm rot="5400000">
        <a:off x="4702661" y="-262100"/>
        <a:ext cx="3036232" cy="5846444"/>
      </dsp:txXfrm>
    </dsp:sp>
    <dsp:sp modelId="{BD6F13F9-73B8-4360-9756-65A751615967}">
      <dsp:nvSpPr>
        <dsp:cNvPr id="0" name=""/>
        <dsp:cNvSpPr/>
      </dsp:nvSpPr>
      <dsp:spPr>
        <a:xfrm>
          <a:off x="0" y="2156418"/>
          <a:ext cx="3288625" cy="11428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CYBERBULLISMO: CHE COS’E’ </a:t>
          </a:r>
          <a:r>
            <a:rPr lang="it-IT" sz="2000" b="1" kern="1200" dirty="0" err="1" smtClean="0"/>
            <a:t>E</a:t>
          </a:r>
          <a:r>
            <a:rPr lang="it-IT" sz="2000" b="1" kern="1200" dirty="0" smtClean="0"/>
            <a:t> COME PREVENIRLO</a:t>
          </a:r>
          <a:endParaRPr lang="it-IT" sz="2000" b="1" kern="1200" dirty="0"/>
        </a:p>
      </dsp:txBody>
      <dsp:txXfrm>
        <a:off x="0" y="2156418"/>
        <a:ext cx="3288625" cy="1142881"/>
      </dsp:txXfrm>
    </dsp:sp>
    <dsp:sp modelId="{4CEAAFDE-49AD-43A7-9A66-F2C9499CE877}">
      <dsp:nvSpPr>
        <dsp:cNvPr id="0" name=""/>
        <dsp:cNvSpPr/>
      </dsp:nvSpPr>
      <dsp:spPr>
        <a:xfrm rot="5400000">
          <a:off x="5467713" y="2119096"/>
          <a:ext cx="1488269" cy="58464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Discorso di incitamento all’odio fondato su discriminazione</a:t>
          </a:r>
          <a:endParaRPr lang="it-IT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Come intervenire? Educazione alla Cittadinanza Digitale, Formazione </a:t>
          </a:r>
          <a:r>
            <a:rPr lang="it-IT" sz="1800" i="1" kern="1200" dirty="0" err="1" smtClean="0"/>
            <a:t>peer</a:t>
          </a:r>
          <a:r>
            <a:rPr lang="it-IT" sz="1800" i="1" kern="1200" dirty="0" smtClean="0"/>
            <a:t> </a:t>
          </a:r>
          <a:r>
            <a:rPr lang="it-IT" sz="1800" i="1" kern="1200" dirty="0" err="1" smtClean="0"/>
            <a:t>to</a:t>
          </a:r>
          <a:r>
            <a:rPr lang="it-IT" sz="1800" i="1" kern="1200" dirty="0" smtClean="0"/>
            <a:t> </a:t>
          </a:r>
          <a:r>
            <a:rPr lang="it-IT" sz="1800" i="1" kern="1200" dirty="0" err="1" smtClean="0"/>
            <a:t>pee</a:t>
          </a:r>
          <a:r>
            <a:rPr lang="it-IT" sz="1800" kern="1200" dirty="0" err="1" smtClean="0"/>
            <a:t>r</a:t>
          </a:r>
          <a:r>
            <a:rPr lang="it-IT" sz="1800" kern="1200" dirty="0" smtClean="0"/>
            <a:t>, Manifesto Parole non ostili (eventuale </a:t>
          </a:r>
          <a:r>
            <a:rPr lang="it-IT" sz="1800" kern="1200" dirty="0" smtClean="0">
              <a:solidFill>
                <a:srgbClr val="C00000"/>
              </a:solidFill>
            </a:rPr>
            <a:t>allegato</a:t>
          </a:r>
          <a:r>
            <a:rPr lang="it-IT" sz="1800" kern="1200" dirty="0" smtClean="0"/>
            <a:t>).</a:t>
          </a:r>
          <a:endParaRPr lang="it-IT" sz="1800" kern="1200" dirty="0"/>
        </a:p>
      </dsp:txBody>
      <dsp:txXfrm rot="5400000">
        <a:off x="5467713" y="2119096"/>
        <a:ext cx="1488269" cy="5846444"/>
      </dsp:txXfrm>
    </dsp:sp>
    <dsp:sp modelId="{303A4CD9-5208-4A2F-B680-9A57D0B50CE4}">
      <dsp:nvSpPr>
        <dsp:cNvPr id="0" name=""/>
        <dsp:cNvSpPr/>
      </dsp:nvSpPr>
      <dsp:spPr>
        <a:xfrm>
          <a:off x="0" y="4468487"/>
          <a:ext cx="3288625" cy="114288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HATE SPEECH: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CHE COS’E’ </a:t>
          </a:r>
          <a:r>
            <a:rPr lang="it-IT" sz="2000" b="1" kern="1200" dirty="0" err="1" smtClean="0"/>
            <a:t>E</a:t>
          </a:r>
          <a:r>
            <a:rPr lang="it-IT" sz="2000" b="1" kern="1200" dirty="0" smtClean="0"/>
            <a:t> COME PREVENIRLO</a:t>
          </a:r>
          <a:endParaRPr lang="it-IT" sz="2000" b="1" kern="1200" dirty="0"/>
        </a:p>
      </dsp:txBody>
      <dsp:txXfrm>
        <a:off x="0" y="4468487"/>
        <a:ext cx="3288625" cy="114288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EE1B95-CF02-465C-84A4-EF5347665EC5}">
      <dsp:nvSpPr>
        <dsp:cNvPr id="0" name=""/>
        <dsp:cNvSpPr/>
      </dsp:nvSpPr>
      <dsp:spPr>
        <a:xfrm rot="5400000">
          <a:off x="5472886" y="-2181046"/>
          <a:ext cx="1490067" cy="585216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Utilizzo eccessivo e incontrollato di Internet che diventa patologico.</a:t>
          </a:r>
          <a:endParaRPr lang="it-IT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Promuovere “</a:t>
          </a:r>
          <a:r>
            <a:rPr lang="it-IT" sz="1800" b="1" kern="1200" dirty="0" smtClean="0"/>
            <a:t>benessere digitale” </a:t>
          </a:r>
          <a:r>
            <a:rPr lang="it-IT" sz="1800" kern="1200" dirty="0" smtClean="0"/>
            <a:t>non demonizzando le TIC ma mostrandone il potenziale e possibili vantaggi.</a:t>
          </a:r>
          <a:endParaRPr lang="it-IT" sz="1800" kern="1200" dirty="0"/>
        </a:p>
      </dsp:txBody>
      <dsp:txXfrm rot="5400000">
        <a:off x="5472886" y="-2181046"/>
        <a:ext cx="1490067" cy="5852160"/>
      </dsp:txXfrm>
    </dsp:sp>
    <dsp:sp modelId="{6D79DBC5-DD9C-45B0-99B3-3A0A81F602DB}">
      <dsp:nvSpPr>
        <dsp:cNvPr id="0" name=""/>
        <dsp:cNvSpPr/>
      </dsp:nvSpPr>
      <dsp:spPr>
        <a:xfrm>
          <a:off x="0" y="2524"/>
          <a:ext cx="3291840" cy="1634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DIPENDENZA DA INTERNET E GIOCO ONLINE</a:t>
          </a:r>
          <a:endParaRPr lang="it-IT" sz="2500" b="1" kern="1200" dirty="0"/>
        </a:p>
      </dsp:txBody>
      <dsp:txXfrm>
        <a:off x="0" y="2524"/>
        <a:ext cx="3291840" cy="1634133"/>
      </dsp:txXfrm>
    </dsp:sp>
    <dsp:sp modelId="{2FD995F3-6789-420F-8DCE-2BFE10E99EE4}">
      <dsp:nvSpPr>
        <dsp:cNvPr id="0" name=""/>
        <dsp:cNvSpPr/>
      </dsp:nvSpPr>
      <dsp:spPr>
        <a:xfrm rot="5400000">
          <a:off x="5353064" y="-485848"/>
          <a:ext cx="1705433" cy="584073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Scambio di contenuti sessualmente espliciti che diventano oggetto di ricatto</a:t>
          </a:r>
          <a:endParaRPr lang="it-IT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Caratteristiche: fiducia tradita, </a:t>
          </a:r>
          <a:r>
            <a:rPr lang="it-IT" sz="2000" kern="1200" dirty="0" err="1" smtClean="0"/>
            <a:t>pervasività</a:t>
          </a:r>
          <a:r>
            <a:rPr lang="it-IT" sz="2000" kern="1200" dirty="0" smtClean="0"/>
            <a:t> e persistenza del fenomeno.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Interventi di </a:t>
          </a:r>
          <a:r>
            <a:rPr lang="it-IT" sz="2000" b="1" kern="1200" dirty="0" smtClean="0"/>
            <a:t>sensibilizzazione e prevenzio</a:t>
          </a:r>
          <a:r>
            <a:rPr lang="it-IT" sz="2000" kern="1200" dirty="0" smtClean="0"/>
            <a:t>ne</a:t>
          </a:r>
          <a:endParaRPr lang="it-IT" sz="2000" kern="1200" dirty="0"/>
        </a:p>
      </dsp:txBody>
      <dsp:txXfrm rot="5400000">
        <a:off x="5353064" y="-485848"/>
        <a:ext cx="1705433" cy="5840735"/>
      </dsp:txXfrm>
    </dsp:sp>
    <dsp:sp modelId="{5C7064C9-3805-44BF-A05C-95705666A59B}">
      <dsp:nvSpPr>
        <dsp:cNvPr id="0" name=""/>
        <dsp:cNvSpPr/>
      </dsp:nvSpPr>
      <dsp:spPr>
        <a:xfrm>
          <a:off x="0" y="1754014"/>
          <a:ext cx="3285413" cy="1634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IL SEXTING</a:t>
          </a:r>
          <a:endParaRPr lang="it-IT" sz="2500" b="1" kern="1200" dirty="0"/>
        </a:p>
      </dsp:txBody>
      <dsp:txXfrm>
        <a:off x="0" y="1754014"/>
        <a:ext cx="3285413" cy="1634133"/>
      </dsp:txXfrm>
    </dsp:sp>
    <dsp:sp modelId="{A7649C10-FA63-4738-B4AB-835890A3B14B}">
      <dsp:nvSpPr>
        <dsp:cNvPr id="0" name=""/>
        <dsp:cNvSpPr/>
      </dsp:nvSpPr>
      <dsp:spPr>
        <a:xfrm rot="5400000">
          <a:off x="5413416" y="1192237"/>
          <a:ext cx="1609006" cy="585216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Adescamento online solitamente con scopo sessuale</a:t>
          </a:r>
          <a:endParaRPr lang="it-IT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Fasi: amicizia, </a:t>
          </a:r>
          <a:r>
            <a:rPr lang="it-IT" sz="1800" kern="1200" dirty="0" err="1" smtClean="0"/>
            <a:t>risk-assessment</a:t>
          </a:r>
          <a:r>
            <a:rPr lang="it-IT" sz="1800" kern="1200" dirty="0" smtClean="0"/>
            <a:t>, costruzione fiducia, esclusività, relazione sessualizzata.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Intervenire con adeguata </a:t>
          </a:r>
          <a:r>
            <a:rPr lang="it-IT" sz="1800" b="1" kern="1200" dirty="0" smtClean="0"/>
            <a:t>educazione ad affettività e sessualità</a:t>
          </a:r>
          <a:endParaRPr lang="it-IT" sz="1800" b="1" kern="1200" dirty="0"/>
        </a:p>
      </dsp:txBody>
      <dsp:txXfrm rot="5400000">
        <a:off x="5413416" y="1192237"/>
        <a:ext cx="1609006" cy="5852160"/>
      </dsp:txXfrm>
    </dsp:sp>
    <dsp:sp modelId="{AF6029D8-F95F-4523-A6A5-02C269967CA1}">
      <dsp:nvSpPr>
        <dsp:cNvPr id="0" name=""/>
        <dsp:cNvSpPr/>
      </dsp:nvSpPr>
      <dsp:spPr>
        <a:xfrm>
          <a:off x="0" y="3505504"/>
          <a:ext cx="3291840" cy="1634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Il GROOMING</a:t>
          </a:r>
          <a:endParaRPr lang="it-IT" sz="2500" b="1" kern="1200" dirty="0"/>
        </a:p>
      </dsp:txBody>
      <dsp:txXfrm>
        <a:off x="0" y="3505504"/>
        <a:ext cx="3291840" cy="1634133"/>
      </dsp:txXfrm>
    </dsp:sp>
    <dsp:sp modelId="{89D5E24F-6886-4A6D-A2D3-A526767E1BF8}">
      <dsp:nvSpPr>
        <dsp:cNvPr id="0" name=""/>
        <dsp:cNvSpPr/>
      </dsp:nvSpPr>
      <dsp:spPr>
        <a:xfrm>
          <a:off x="0" y="5221343"/>
          <a:ext cx="3291840" cy="163413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LA PEDOPORNOGRAFIA</a:t>
          </a:r>
          <a:endParaRPr lang="it-IT" sz="2500" b="1" kern="1200" dirty="0"/>
        </a:p>
      </dsp:txBody>
      <dsp:txXfrm>
        <a:off x="0" y="5221343"/>
        <a:ext cx="3291840" cy="1634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PRESENTAZIONE DEL DOCUMENTO E-POLICY</a:t>
            </a:r>
            <a:b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Guida alla lettura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00372"/>
            <a:ext cx="6500858" cy="358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728"/>
            <a:ext cx="1769420" cy="9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43174" cy="1169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3. GESTIONE ICT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86868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0"/>
            <a:ext cx="1571604" cy="85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143108" cy="948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868680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1556792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</a:rPr>
              <a:t>STRUMENTI </a:t>
            </a:r>
            <a:r>
              <a:rPr lang="it-IT" sz="2800" b="1" dirty="0" err="1" smtClean="0">
                <a:solidFill>
                  <a:schemeClr val="accent5">
                    <a:lumMod val="50000"/>
                  </a:schemeClr>
                </a:solidFill>
              </a:rPr>
              <a:t>DI</a:t>
            </a:r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</a:rPr>
              <a:t> COMUNICAZIONE ONLINE</a:t>
            </a:r>
            <a:endParaRPr lang="it-IT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000232" cy="88505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0"/>
            <a:ext cx="1571604" cy="85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4. RISCHI ONLINE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098794" cy="92867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0"/>
            <a:ext cx="1571604" cy="85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tonda angolo stesso lato rettangolo 6"/>
          <p:cNvSpPr/>
          <p:nvPr/>
        </p:nvSpPr>
        <p:spPr>
          <a:xfrm rot="5400000">
            <a:off x="5322095" y="3036095"/>
            <a:ext cx="1857364" cy="5786446"/>
          </a:xfrm>
          <a:prstGeom prst="round2Same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500430" y="5103674"/>
            <a:ext cx="5286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Produrre e divulgare contenuti </a:t>
            </a:r>
            <a:r>
              <a:rPr lang="it-IT" b="1" dirty="0" err="1" smtClean="0">
                <a:solidFill>
                  <a:schemeClr val="accent5">
                    <a:lumMod val="50000"/>
                  </a:schemeClr>
                </a:solidFill>
              </a:rPr>
              <a:t>ritraenti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 minori in comportamenti sessualmente espliciti o riproduzioni di  organi sessuali.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Segnalare contenuti illegali 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HotLine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e ad autorità competenti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Supporto psicologico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5. GESTIONE DEI CASI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In merito alle procedure si fa riferimento alle strategie di segnalazione ed intervento previste dal Vademecum Bullismo e </a:t>
            </a:r>
            <a:r>
              <a:rPr lang="it-IT" dirty="0" err="1" smtClean="0"/>
              <a:t>Cyberbullismo</a:t>
            </a:r>
            <a:r>
              <a:rPr lang="it-IT" dirty="0" smtClean="0"/>
              <a:t> dell’ITI Omar.</a:t>
            </a:r>
          </a:p>
          <a:p>
            <a:pPr algn="ctr">
              <a:buNone/>
            </a:pPr>
            <a:r>
              <a:rPr lang="it-IT" dirty="0" smtClean="0"/>
              <a:t>Si riportano di seguito le procedure generali consigliate da Generazioni Connesse e contenute nel documento e-policy.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0"/>
            <a:ext cx="1571604" cy="85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8794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https://www.generazioniconnesse.it/_file/immagini/learning/modulo-5/1-Procedura%20di%20segnalazione%20interna%20-%20cyberbullismo_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https://www.generazioniconnesse.it/_file/immagini/learning/modulo-5/1-Procedura%20di%20segnalazione%20interna%20-%20cyberbullismo_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https://www.generazioniconnesse.it/_file/immagini/learning/modulo-5/2-Procedura%20di%20segnalazione%20interna%20-%20sextin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https://www.generazioniconnesse.it/_file/immagini/learning/modulo-5/3-Procedura%20di%20segnalazione%20interna%20-%20adescamento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https://www.generazioniconnesse.it/_file/immagini/learning/modulo-5/4-Procedura%20di%20segnalazione%20enti%20esterni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E-POLICY: CHE COS’E?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it-IT" dirty="0" smtClean="0"/>
              <a:t>E’ un documento programmatico autoprodotto dalla scuola volto a descrivere: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il proprio </a:t>
            </a:r>
            <a:r>
              <a:rPr lang="it-IT" b="1" dirty="0" smtClean="0"/>
              <a:t>approccio alle tematiche legate alle competenze digitali</a:t>
            </a:r>
            <a:r>
              <a:rPr lang="it-IT" dirty="0" smtClean="0"/>
              <a:t>, alla </a:t>
            </a:r>
            <a:r>
              <a:rPr lang="it-IT" b="1" dirty="0" smtClean="0"/>
              <a:t>sicurezza online </a:t>
            </a:r>
            <a:r>
              <a:rPr lang="it-IT" dirty="0" smtClean="0"/>
              <a:t>e ad un </a:t>
            </a:r>
            <a:r>
              <a:rPr lang="it-IT" b="1" dirty="0" smtClean="0"/>
              <a:t>uso positivo delle tecnologie digitali nella didattica</a:t>
            </a:r>
            <a:r>
              <a:rPr lang="it-IT" dirty="0" smtClean="0"/>
              <a:t>;</a:t>
            </a:r>
          </a:p>
          <a:p>
            <a:r>
              <a:rPr lang="it-IT" dirty="0" smtClean="0"/>
              <a:t>le </a:t>
            </a:r>
            <a:r>
              <a:rPr lang="it-IT" b="1" dirty="0" smtClean="0"/>
              <a:t>norme comportamentali </a:t>
            </a:r>
            <a:r>
              <a:rPr lang="it-IT" dirty="0" smtClean="0"/>
              <a:t>e le </a:t>
            </a:r>
            <a:r>
              <a:rPr lang="it-IT" b="1" dirty="0" smtClean="0"/>
              <a:t>procedure per l’utilizzo delle Tecnologie dell'informazione e della comunicazione </a:t>
            </a:r>
            <a:r>
              <a:rPr lang="it-IT" dirty="0" smtClean="0"/>
              <a:t>(TIC) in ambiente scolastico;</a:t>
            </a:r>
          </a:p>
          <a:p>
            <a:r>
              <a:rPr lang="it-IT" dirty="0" smtClean="0"/>
              <a:t>le </a:t>
            </a:r>
            <a:r>
              <a:rPr lang="it-IT" b="1" dirty="0" smtClean="0"/>
              <a:t>misure per la prevenzione</a:t>
            </a:r>
            <a:r>
              <a:rPr lang="it-IT" dirty="0" smtClean="0"/>
              <a:t>;</a:t>
            </a:r>
          </a:p>
          <a:p>
            <a:r>
              <a:rPr lang="it-IT" dirty="0" smtClean="0"/>
              <a:t>le </a:t>
            </a:r>
            <a:r>
              <a:rPr lang="it-IT" b="1" dirty="0" smtClean="0"/>
              <a:t>misure per la rilevazione e gestione delle problematiche connesse ad un uso non consapevole delle tecnologie digitali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94827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571604" cy="85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Eventuali allegati suggeriti da Generazioni Connesse: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Scheda di segnalazione</a:t>
            </a:r>
          </a:p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Diario di bordo </a:t>
            </a:r>
          </a:p>
          <a:p>
            <a:pPr lvl="0"/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iGloss@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1.0 l’ABC dei comportamenti devianti online</a:t>
            </a:r>
          </a:p>
          <a:p>
            <a:pPr lvl="0"/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Elenco reati </a:t>
            </a:r>
            <a:r>
              <a:rPr lang="it-IT" dirty="0" err="1" smtClean="0">
                <a:solidFill>
                  <a:schemeClr val="accent5">
                    <a:lumMod val="50000"/>
                  </a:schemeClr>
                </a:solidFill>
              </a:rPr>
              <a:t>procedibili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 d’ufficio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iVale\Downloads\ManifestoA4_A3_orizz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Struttura generale del documento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r>
              <a:rPr lang="it-IT" dirty="0" smtClean="0"/>
              <a:t>Parte Standard</a:t>
            </a:r>
          </a:p>
          <a:p>
            <a:r>
              <a:rPr lang="it-IT" dirty="0" smtClean="0"/>
              <a:t>Parte personalizzata sulle specificità dell’Istituto</a:t>
            </a:r>
          </a:p>
          <a:p>
            <a:r>
              <a:rPr lang="it-IT" dirty="0" smtClean="0"/>
              <a:t>Azioni intraprese o da intraprendere in ottica annuale o triennale</a:t>
            </a:r>
          </a:p>
          <a:p>
            <a:r>
              <a:rPr lang="it-IT" dirty="0" smtClean="0"/>
              <a:t>Allegati utili</a:t>
            </a:r>
            <a:endParaRPr lang="it-IT" dirty="0"/>
          </a:p>
        </p:txBody>
      </p:sp>
      <p:pic>
        <p:nvPicPr>
          <p:cNvPr id="4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94827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0"/>
            <a:ext cx="1571604" cy="85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Allegati utili: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50070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Linee Guida Educazione Civica e Cittadinanza Digitale;</a:t>
            </a:r>
          </a:p>
          <a:p>
            <a:r>
              <a:rPr lang="it-IT" dirty="0" smtClean="0"/>
              <a:t>Legge Ferrara 71/2017  “Disposizioni a tutela dei minori per la prevenzione ed il contrasto del fenomeno del cyberbullismo”;</a:t>
            </a:r>
          </a:p>
          <a:p>
            <a:r>
              <a:rPr lang="it-IT" dirty="0" smtClean="0"/>
              <a:t>Sillabo Educazione Civica Digitale “Generazioni Connesse”;</a:t>
            </a:r>
          </a:p>
          <a:p>
            <a:r>
              <a:rPr lang="it-IT" dirty="0" smtClean="0"/>
              <a:t>DigComp2.0 </a:t>
            </a:r>
            <a:r>
              <a:rPr lang="it-IT" dirty="0" err="1" smtClean="0"/>
              <a:t>framework</a:t>
            </a:r>
            <a:r>
              <a:rPr lang="it-IT" dirty="0" smtClean="0"/>
              <a:t> europeo per le competenze digitali;</a:t>
            </a:r>
          </a:p>
          <a:p>
            <a:r>
              <a:rPr lang="it-IT" dirty="0" smtClean="0"/>
              <a:t>Integrazione al Regolamento d’Istituto e al PTOF;</a:t>
            </a:r>
          </a:p>
          <a:p>
            <a:r>
              <a:rPr lang="it-IT" dirty="0" smtClean="0"/>
              <a:t>Patto di Corresponsabilità aggiornato;</a:t>
            </a:r>
          </a:p>
          <a:p>
            <a:r>
              <a:rPr lang="it-IT" dirty="0" smtClean="0"/>
              <a:t>Eventuale Informativa per soggetti esterni alla scuola che erogano attività educative;</a:t>
            </a:r>
          </a:p>
          <a:p>
            <a:r>
              <a:rPr lang="it-IT" dirty="0" smtClean="0"/>
              <a:t>Vademecum Bullismo e Cyberbullismo della Scuola (con procedure interne di segnalazione e intervento);</a:t>
            </a:r>
          </a:p>
          <a:p>
            <a:r>
              <a:rPr lang="it-IT" dirty="0" smtClean="0"/>
              <a:t>Il Manifesto della Comunicazione non ostile da Parole Ostili.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74" cy="11695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4580" y="0"/>
            <a:ext cx="1769420" cy="9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INDICE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580" y="0"/>
            <a:ext cx="1769420" cy="96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5" descr="SIC Italia - Materiale di Comunic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5" name="AutoShape 7" descr="SIC Italia - Materiale di Comunic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7" name="AutoShape 9" descr="SIC Italia - Materiale di Comunica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3174" cy="1169546"/>
          </a:xfrm>
          <a:prstGeom prst="rect">
            <a:avLst/>
          </a:prstGeom>
          <a:noFill/>
        </p:spPr>
      </p:pic>
      <p:graphicFrame>
        <p:nvGraphicFramePr>
          <p:cNvPr id="12" name="Segnaposto contenuto 11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928662" y="4857760"/>
            <a:ext cx="82153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  RISCHI ONLINE: CONOSCERE, RILEVARE, PREVENIRE</a:t>
            </a:r>
            <a:endParaRPr lang="it-IT" sz="20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928662" y="571501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/>
              <a:t>  </a:t>
            </a:r>
            <a:r>
              <a:rPr lang="it-IT" sz="2400" b="1" dirty="0" smtClean="0"/>
              <a:t>SEGNALAZIONE E GESTIONE DEI CASI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57256"/>
          </a:xfrm>
        </p:spPr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1. INTRODUZIONE E SCOPO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8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14546" cy="979888"/>
          </a:xfrm>
          <a:prstGeom prst="rect">
            <a:avLst/>
          </a:prstGeom>
          <a:noFill/>
        </p:spPr>
      </p:pic>
      <p:graphicFrame>
        <p:nvGraphicFramePr>
          <p:cNvPr id="12" name="Segnaposto contenuto 11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500034" y="785794"/>
          <a:ext cx="8643966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214546" cy="97988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0"/>
            <a:ext cx="1500166" cy="8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/>
          <a:lstStyle/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2. FORMAZIONE E CURRICOLO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28596" y="150015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43108" cy="94827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0"/>
            <a:ext cx="1571604" cy="85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86868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afer Internet Centre Italia - Generazioni Connes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43108" cy="94827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96" y="0"/>
            <a:ext cx="1571604" cy="85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rotonda angolo stesso lato rettangolo 6"/>
          <p:cNvSpPr/>
          <p:nvPr/>
        </p:nvSpPr>
        <p:spPr>
          <a:xfrm rot="5400000">
            <a:off x="4714888" y="3000360"/>
            <a:ext cx="2714620" cy="5000660"/>
          </a:xfrm>
          <a:prstGeom prst="round2SameRect">
            <a:avLst/>
          </a:prstGeom>
          <a:ln w="9525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14744" y="4303455"/>
            <a:ext cx="4643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Rafforzare l’alleanza educativa tra Scuola e famiglia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</a:rPr>
              <a:t>Integrazione del Patto di Corresponsabilità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</a:rPr>
              <a:t> Percorsi di sensibilizzazione e formazione per le famiglie e informazione sulle regole di condotta anche in ambiente digitale previste dalla scuola.</a:t>
            </a:r>
            <a:endParaRPr lang="it-IT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1056</Words>
  <Application>Microsoft Office PowerPoint</Application>
  <PresentationFormat>Presentazione su schermo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DEL DOCUMENTO E-POLICY Guida alla lettura</vt:lpstr>
      <vt:lpstr>E-POLICY: CHE COS’E?</vt:lpstr>
      <vt:lpstr>Struttura generale del documento:</vt:lpstr>
      <vt:lpstr>Allegati utili:</vt:lpstr>
      <vt:lpstr>INDICE</vt:lpstr>
      <vt:lpstr>1. INTRODUZIONE E SCOPO</vt:lpstr>
      <vt:lpstr>Diapositiva 7</vt:lpstr>
      <vt:lpstr>2. FORMAZIONE E CURRICOLO</vt:lpstr>
      <vt:lpstr>Diapositiva 9</vt:lpstr>
      <vt:lpstr>3. GESTIONE ICT</vt:lpstr>
      <vt:lpstr>Diapositiva 11</vt:lpstr>
      <vt:lpstr>4. RISCHI ONLINE</vt:lpstr>
      <vt:lpstr>Diapositiva 13</vt:lpstr>
      <vt:lpstr>5. GESTIONE DEI CASI</vt:lpstr>
      <vt:lpstr>Diapositiva 15</vt:lpstr>
      <vt:lpstr>Diapositiva 16</vt:lpstr>
      <vt:lpstr>Diapositiva 17</vt:lpstr>
      <vt:lpstr>Diapositiva 18</vt:lpstr>
      <vt:lpstr>Diapositiva 19</vt:lpstr>
      <vt:lpstr>Eventuali allegati suggeriti da Generazioni Connesse: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DOCUMENTO E-POLICY</dc:title>
  <dc:creator>MiniVale</dc:creator>
  <cp:lastModifiedBy>bar3</cp:lastModifiedBy>
  <cp:revision>56</cp:revision>
  <dcterms:created xsi:type="dcterms:W3CDTF">2020-11-13T11:38:07Z</dcterms:created>
  <dcterms:modified xsi:type="dcterms:W3CDTF">2021-11-22T10:31:15Z</dcterms:modified>
</cp:coreProperties>
</file>